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266" r:id="rId9"/>
    <p:sldId id="305" r:id="rId10"/>
    <p:sldId id="312" r:id="rId11"/>
    <p:sldId id="267" r:id="rId12"/>
    <p:sldId id="268" r:id="rId13"/>
    <p:sldId id="269" r:id="rId14"/>
    <p:sldId id="311" r:id="rId15"/>
    <p:sldId id="270" r:id="rId16"/>
    <p:sldId id="271" r:id="rId17"/>
    <p:sldId id="304" r:id="rId18"/>
    <p:sldId id="273" r:id="rId19"/>
    <p:sldId id="274" r:id="rId20"/>
    <p:sldId id="306" r:id="rId21"/>
    <p:sldId id="313" r:id="rId22"/>
    <p:sldId id="314" r:id="rId23"/>
    <p:sldId id="309" r:id="rId24"/>
    <p:sldId id="308" r:id="rId25"/>
    <p:sldId id="310" r:id="rId26"/>
  </p:sldIdLst>
  <p:sldSz cx="9144000" cy="6858000" type="screen4x3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2"/>
        <p:sld r:id="rId13"/>
        <p:sld r:id="rId14"/>
        <p:sld r:id="rId16"/>
        <p:sld r:id="rId17"/>
        <p:sld r:id="rId18"/>
        <p:sld r:id="rId19"/>
        <p:sld r:id="rId20"/>
        <p:sld r:id="rId2"/>
        <p:sld r:id="rId3"/>
        <p:sld r:id="rId17"/>
        <p:sld r:id="rId18"/>
        <p:sld r:id="rId19"/>
        <p:sld r:id="rId20"/>
      </p:sldLst>
    </p:custShow>
    <p:custShow name="Копия  Произвольный показ 1" id="1">
      <p:sldLst>
        <p:sld r:id="rId2"/>
        <p:sld r:id="rId3"/>
        <p:sld r:id="rId4"/>
        <p:sld r:id="rId5"/>
        <p:sld r:id="rId6"/>
        <p:sld r:id="rId7"/>
        <p:sld r:id="rId8"/>
        <p:sld r:id="rId9"/>
        <p:sld r:id="rId12"/>
        <p:sld r:id="rId13"/>
        <p:sld r:id="rId14"/>
        <p:sld r:id="rId16"/>
        <p:sld r:id="rId17"/>
        <p:sld r:id="rId18"/>
        <p:sld r:id="rId19"/>
        <p:sld r:id="rId20"/>
      </p:sldLst>
    </p:custShow>
    <p:custShow name="Произвольный показ 2" id="2">
      <p:sldLst>
        <p:sld r:id="rId20"/>
      </p:sldLst>
    </p:custShow>
  </p:custShow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FF00"/>
    <a:srgbClr val="000000"/>
    <a:srgbClr val="FF0066"/>
    <a:srgbClr val="0000FF"/>
    <a:srgbClr val="FF99CC"/>
    <a:srgbClr val="960E72"/>
    <a:srgbClr val="0033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6DF5C-6933-498E-832C-5388A3B73410}" type="doc">
      <dgm:prSet loTypeId="urn:microsoft.com/office/officeart/2005/8/layout/hierarchy1" loCatId="hierarchy" qsTypeId="urn:microsoft.com/office/officeart/2005/8/quickstyle/simple1#1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95C83BB7-E10D-49BF-A974-A8433B53EDB7}">
      <dgm:prSet phldrT="[Текст]" custT="1"/>
      <dgm:spPr/>
      <dgm:t>
        <a:bodyPr/>
        <a:lstStyle/>
        <a:p>
          <a:r>
            <a:rPr lang="ru-RU" sz="2400" b="1" cap="none" spc="0" dirty="0" err="1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Географічні</a:t>
          </a:r>
          <a:r>
            <a:rPr lang="ru-RU" sz="2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 </a:t>
          </a:r>
          <a:r>
            <a:rPr lang="ru-RU" sz="2400" b="1" cap="none" spc="0" dirty="0" err="1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координати</a:t>
          </a:r>
          <a:endParaRPr lang="ru-RU" sz="24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3B8C50DA-76B8-4897-85BD-5473E84B1A5C}" type="parTrans" cxnId="{9E476937-4C3E-42BB-9664-F24B9B9E338F}">
      <dgm:prSet/>
      <dgm:spPr/>
      <dgm:t>
        <a:bodyPr/>
        <a:lstStyle/>
        <a:p>
          <a:endParaRPr lang="ru-RU"/>
        </a:p>
      </dgm:t>
    </dgm:pt>
    <dgm:pt modelId="{E8A5273C-5013-40FE-8295-8B0960FBFDF3}" type="sibTrans" cxnId="{9E476937-4C3E-42BB-9664-F24B9B9E338F}">
      <dgm:prSet/>
      <dgm:spPr/>
      <dgm:t>
        <a:bodyPr/>
        <a:lstStyle/>
        <a:p>
          <a:endParaRPr lang="ru-RU"/>
        </a:p>
      </dgm:t>
    </dgm:pt>
    <dgm:pt modelId="{A784E251-C0EF-48A4-8105-1CC1814BEFEA}">
      <dgm:prSet phldrT="[Текст]" custT="1"/>
      <dgm:spPr/>
      <dgm:t>
        <a:bodyPr/>
        <a:lstStyle/>
        <a:p>
          <a:r>
            <a:rPr lang="ru-RU" sz="2000" b="1" dirty="0" smtClean="0"/>
            <a:t>широта</a:t>
          </a:r>
          <a:endParaRPr lang="ru-RU" sz="2000" b="1" dirty="0"/>
        </a:p>
      </dgm:t>
    </dgm:pt>
    <dgm:pt modelId="{03203252-EF3B-4DF5-BBDD-B7B7199563C3}" type="parTrans" cxnId="{1FFBF120-EDFE-45D6-9D93-40B7084B8CE9}">
      <dgm:prSet/>
      <dgm:spPr/>
      <dgm:t>
        <a:bodyPr/>
        <a:lstStyle/>
        <a:p>
          <a:endParaRPr lang="ru-RU"/>
        </a:p>
      </dgm:t>
    </dgm:pt>
    <dgm:pt modelId="{F788AB89-5309-41BB-8010-E31935838A9E}" type="sibTrans" cxnId="{1FFBF120-EDFE-45D6-9D93-40B7084B8CE9}">
      <dgm:prSet/>
      <dgm:spPr/>
      <dgm:t>
        <a:bodyPr/>
        <a:lstStyle/>
        <a:p>
          <a:endParaRPr lang="ru-RU"/>
        </a:p>
      </dgm:t>
    </dgm:pt>
    <dgm:pt modelId="{C6E25A77-7A51-4384-88E2-924D84A45A6C}">
      <dgm:prSet phldrT="[Текст]" custT="1"/>
      <dgm:spPr/>
      <dgm:t>
        <a:bodyPr/>
        <a:lstStyle/>
        <a:p>
          <a:r>
            <a:rPr lang="uk-UA" sz="2000" b="1" dirty="0" smtClean="0"/>
            <a:t>північна</a:t>
          </a:r>
          <a:endParaRPr lang="ru-RU" sz="2000" b="1" dirty="0"/>
        </a:p>
      </dgm:t>
    </dgm:pt>
    <dgm:pt modelId="{9D4BDB45-3815-4D9A-B197-B72D97B94F24}" type="parTrans" cxnId="{A49C5C02-6EEA-41DC-9AC4-FCD08B2AB139}">
      <dgm:prSet/>
      <dgm:spPr/>
      <dgm:t>
        <a:bodyPr/>
        <a:lstStyle/>
        <a:p>
          <a:endParaRPr lang="ru-RU"/>
        </a:p>
      </dgm:t>
    </dgm:pt>
    <dgm:pt modelId="{3395F191-ECC2-4A08-B871-37A5135B9D08}" type="sibTrans" cxnId="{A49C5C02-6EEA-41DC-9AC4-FCD08B2AB139}">
      <dgm:prSet/>
      <dgm:spPr/>
      <dgm:t>
        <a:bodyPr/>
        <a:lstStyle/>
        <a:p>
          <a:endParaRPr lang="ru-RU"/>
        </a:p>
      </dgm:t>
    </dgm:pt>
    <dgm:pt modelId="{AABB1158-830C-42DE-8B0F-A2696ED0E78D}">
      <dgm:prSet phldrT="[Текст]" custT="1"/>
      <dgm:spPr/>
      <dgm:t>
        <a:bodyPr/>
        <a:lstStyle/>
        <a:p>
          <a:r>
            <a:rPr lang="uk-UA" sz="2000" b="1" dirty="0" smtClean="0"/>
            <a:t>південна</a:t>
          </a:r>
          <a:endParaRPr lang="ru-RU" sz="2000" b="1" dirty="0"/>
        </a:p>
      </dgm:t>
    </dgm:pt>
    <dgm:pt modelId="{F55FA227-6F71-4C0B-AF84-D2877B3B0F42}" type="parTrans" cxnId="{117E367D-AA2E-40FE-B599-9689DBE684D1}">
      <dgm:prSet/>
      <dgm:spPr/>
      <dgm:t>
        <a:bodyPr/>
        <a:lstStyle/>
        <a:p>
          <a:endParaRPr lang="ru-RU"/>
        </a:p>
      </dgm:t>
    </dgm:pt>
    <dgm:pt modelId="{40A72C58-04B1-4F62-9531-8BE352A683B7}" type="sibTrans" cxnId="{117E367D-AA2E-40FE-B599-9689DBE684D1}">
      <dgm:prSet/>
      <dgm:spPr/>
      <dgm:t>
        <a:bodyPr/>
        <a:lstStyle/>
        <a:p>
          <a:endParaRPr lang="ru-RU"/>
        </a:p>
      </dgm:t>
    </dgm:pt>
    <dgm:pt modelId="{63B2BA08-A815-4DD1-B349-31C46FD3A369}">
      <dgm:prSet phldrT="[Текст]" custT="1"/>
      <dgm:spPr/>
      <dgm:t>
        <a:bodyPr/>
        <a:lstStyle/>
        <a:p>
          <a:r>
            <a:rPr lang="ru-RU" sz="2000" b="1" dirty="0" err="1" smtClean="0"/>
            <a:t>довгота</a:t>
          </a:r>
          <a:endParaRPr lang="ru-RU" sz="2000" b="1" dirty="0"/>
        </a:p>
      </dgm:t>
    </dgm:pt>
    <dgm:pt modelId="{DE9BB32B-6BE7-42C9-A1DD-35776B9C21D2}" type="parTrans" cxnId="{917D626C-AE1D-4BD2-A71B-D748C2B24F5B}">
      <dgm:prSet/>
      <dgm:spPr/>
      <dgm:t>
        <a:bodyPr/>
        <a:lstStyle/>
        <a:p>
          <a:endParaRPr lang="ru-RU"/>
        </a:p>
      </dgm:t>
    </dgm:pt>
    <dgm:pt modelId="{AF54D144-5B81-47B9-859C-73450D6644BB}" type="sibTrans" cxnId="{917D626C-AE1D-4BD2-A71B-D748C2B24F5B}">
      <dgm:prSet/>
      <dgm:spPr/>
      <dgm:t>
        <a:bodyPr/>
        <a:lstStyle/>
        <a:p>
          <a:endParaRPr lang="ru-RU"/>
        </a:p>
      </dgm:t>
    </dgm:pt>
    <dgm:pt modelId="{349B6D8A-0EAC-4DDF-8CDE-8EED035EAC26}">
      <dgm:prSet phldrT="[Текст]" custT="1"/>
      <dgm:spPr/>
      <dgm:t>
        <a:bodyPr/>
        <a:lstStyle/>
        <a:p>
          <a:r>
            <a:rPr lang="ru-RU" sz="2000" b="1" dirty="0" err="1" smtClean="0"/>
            <a:t>західна</a:t>
          </a:r>
          <a:endParaRPr lang="ru-RU" sz="2000" b="1" dirty="0"/>
        </a:p>
      </dgm:t>
    </dgm:pt>
    <dgm:pt modelId="{A1E5E636-69DF-4B65-A2F9-E6F120521BBB}" type="parTrans" cxnId="{073F74A8-E705-49F6-BBCA-CD04FCC41BC2}">
      <dgm:prSet/>
      <dgm:spPr/>
      <dgm:t>
        <a:bodyPr/>
        <a:lstStyle/>
        <a:p>
          <a:endParaRPr lang="ru-RU"/>
        </a:p>
      </dgm:t>
    </dgm:pt>
    <dgm:pt modelId="{30571933-B35E-49A5-9761-DE6FEC1D8669}" type="sibTrans" cxnId="{073F74A8-E705-49F6-BBCA-CD04FCC41BC2}">
      <dgm:prSet/>
      <dgm:spPr/>
      <dgm:t>
        <a:bodyPr/>
        <a:lstStyle/>
        <a:p>
          <a:endParaRPr lang="ru-RU"/>
        </a:p>
      </dgm:t>
    </dgm:pt>
    <dgm:pt modelId="{4C35090A-C1BE-40BC-8043-AA1A59D1141A}">
      <dgm:prSet custT="1"/>
      <dgm:spPr/>
      <dgm:t>
        <a:bodyPr/>
        <a:lstStyle/>
        <a:p>
          <a:r>
            <a:rPr lang="uk-UA" sz="2000" b="1" dirty="0" smtClean="0"/>
            <a:t>східна</a:t>
          </a:r>
          <a:endParaRPr lang="ru-RU" sz="2000" b="1" dirty="0"/>
        </a:p>
      </dgm:t>
    </dgm:pt>
    <dgm:pt modelId="{D809A003-5A0D-4364-8738-3788D98DBF9F}" type="parTrans" cxnId="{137B6BE7-414A-4B7E-A6DE-7C50A58AD74E}">
      <dgm:prSet/>
      <dgm:spPr/>
      <dgm:t>
        <a:bodyPr/>
        <a:lstStyle/>
        <a:p>
          <a:endParaRPr lang="ru-RU"/>
        </a:p>
      </dgm:t>
    </dgm:pt>
    <dgm:pt modelId="{3AB4D7EC-F745-4090-9ACF-2CF949A3AFE6}" type="sibTrans" cxnId="{137B6BE7-414A-4B7E-A6DE-7C50A58AD74E}">
      <dgm:prSet/>
      <dgm:spPr/>
      <dgm:t>
        <a:bodyPr/>
        <a:lstStyle/>
        <a:p>
          <a:endParaRPr lang="ru-RU"/>
        </a:p>
      </dgm:t>
    </dgm:pt>
    <dgm:pt modelId="{9A87FB83-B4A4-4579-B5A9-E04AE88E0F1E}" type="pres">
      <dgm:prSet presAssocID="{5106DF5C-6933-498E-832C-5388A3B7341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30B1BF0-B598-4D76-B3ED-133E3DA31D2A}" type="pres">
      <dgm:prSet presAssocID="{95C83BB7-E10D-49BF-A974-A8433B53EDB7}" presName="hierRoot1" presStyleCnt="0"/>
      <dgm:spPr/>
      <dgm:t>
        <a:bodyPr/>
        <a:lstStyle/>
        <a:p>
          <a:endParaRPr lang="ru-RU"/>
        </a:p>
      </dgm:t>
    </dgm:pt>
    <dgm:pt modelId="{77EC3745-F9D8-4486-B133-F498E3DBCC11}" type="pres">
      <dgm:prSet presAssocID="{95C83BB7-E10D-49BF-A974-A8433B53EDB7}" presName="composite" presStyleCnt="0"/>
      <dgm:spPr/>
      <dgm:t>
        <a:bodyPr/>
        <a:lstStyle/>
        <a:p>
          <a:endParaRPr lang="ru-RU"/>
        </a:p>
      </dgm:t>
    </dgm:pt>
    <dgm:pt modelId="{0BA72BC8-DB11-4BAE-87C2-FACB80BDEB26}" type="pres">
      <dgm:prSet presAssocID="{95C83BB7-E10D-49BF-A974-A8433B53EDB7}" presName="background" presStyleLbl="node0" presStyleIdx="0" presStyleCnt="1"/>
      <dgm:spPr/>
      <dgm:t>
        <a:bodyPr/>
        <a:lstStyle/>
        <a:p>
          <a:endParaRPr lang="ru-RU"/>
        </a:p>
      </dgm:t>
    </dgm:pt>
    <dgm:pt modelId="{577A91B0-1FAF-4E36-A757-5E3E1B6F93D3}" type="pres">
      <dgm:prSet presAssocID="{95C83BB7-E10D-49BF-A974-A8433B53EDB7}" presName="text" presStyleLbl="fgAcc0" presStyleIdx="0" presStyleCnt="1" custScaleX="420281" custScaleY="1093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122EA3-91DF-4B38-AEA7-4C5656B1E8D0}" type="pres">
      <dgm:prSet presAssocID="{95C83BB7-E10D-49BF-A974-A8433B53EDB7}" presName="hierChild2" presStyleCnt="0"/>
      <dgm:spPr/>
      <dgm:t>
        <a:bodyPr/>
        <a:lstStyle/>
        <a:p>
          <a:endParaRPr lang="ru-RU"/>
        </a:p>
      </dgm:t>
    </dgm:pt>
    <dgm:pt modelId="{D6506088-F66D-4528-9EF6-30E2714F0C5E}" type="pres">
      <dgm:prSet presAssocID="{03203252-EF3B-4DF5-BBDD-B7B7199563C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2C990EE1-4644-42CB-85FF-942046CA1CC5}" type="pres">
      <dgm:prSet presAssocID="{A784E251-C0EF-48A4-8105-1CC1814BEFEA}" presName="hierRoot2" presStyleCnt="0"/>
      <dgm:spPr/>
      <dgm:t>
        <a:bodyPr/>
        <a:lstStyle/>
        <a:p>
          <a:endParaRPr lang="ru-RU"/>
        </a:p>
      </dgm:t>
    </dgm:pt>
    <dgm:pt modelId="{A1A1D85D-98EB-4FF3-8AE9-88CAF437DD58}" type="pres">
      <dgm:prSet presAssocID="{A784E251-C0EF-48A4-8105-1CC1814BEFEA}" presName="composite2" presStyleCnt="0"/>
      <dgm:spPr/>
      <dgm:t>
        <a:bodyPr/>
        <a:lstStyle/>
        <a:p>
          <a:endParaRPr lang="ru-RU"/>
        </a:p>
      </dgm:t>
    </dgm:pt>
    <dgm:pt modelId="{DB46C5D4-0E15-4F3F-A219-19AE38A07FC6}" type="pres">
      <dgm:prSet presAssocID="{A784E251-C0EF-48A4-8105-1CC1814BEFEA}" presName="background2" presStyleLbl="node2" presStyleIdx="0" presStyleCnt="2"/>
      <dgm:spPr/>
      <dgm:t>
        <a:bodyPr/>
        <a:lstStyle/>
        <a:p>
          <a:endParaRPr lang="ru-RU"/>
        </a:p>
      </dgm:t>
    </dgm:pt>
    <dgm:pt modelId="{B5E86978-282A-4BD4-B62E-B180C0E02940}" type="pres">
      <dgm:prSet presAssocID="{A784E251-C0EF-48A4-8105-1CC1814BEFEA}" presName="text2" presStyleLbl="fgAcc2" presStyleIdx="0" presStyleCnt="2" custScaleX="143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E84C15-6C35-49F1-8DDC-EC1831744208}" type="pres">
      <dgm:prSet presAssocID="{A784E251-C0EF-48A4-8105-1CC1814BEFEA}" presName="hierChild3" presStyleCnt="0"/>
      <dgm:spPr/>
      <dgm:t>
        <a:bodyPr/>
        <a:lstStyle/>
        <a:p>
          <a:endParaRPr lang="ru-RU"/>
        </a:p>
      </dgm:t>
    </dgm:pt>
    <dgm:pt modelId="{A3886D3F-8E3A-42F2-9640-0A5CF2D4B029}" type="pres">
      <dgm:prSet presAssocID="{9D4BDB45-3815-4D9A-B197-B72D97B94F24}" presName="Name17" presStyleLbl="parChTrans1D3" presStyleIdx="0" presStyleCnt="4"/>
      <dgm:spPr/>
      <dgm:t>
        <a:bodyPr/>
        <a:lstStyle/>
        <a:p>
          <a:endParaRPr lang="ru-RU"/>
        </a:p>
      </dgm:t>
    </dgm:pt>
    <dgm:pt modelId="{F53776B7-A920-46EF-AC86-46E274530380}" type="pres">
      <dgm:prSet presAssocID="{C6E25A77-7A51-4384-88E2-924D84A45A6C}" presName="hierRoot3" presStyleCnt="0"/>
      <dgm:spPr/>
      <dgm:t>
        <a:bodyPr/>
        <a:lstStyle/>
        <a:p>
          <a:endParaRPr lang="ru-RU"/>
        </a:p>
      </dgm:t>
    </dgm:pt>
    <dgm:pt modelId="{2C42F147-5194-4970-B0E7-D80A8610A36F}" type="pres">
      <dgm:prSet presAssocID="{C6E25A77-7A51-4384-88E2-924D84A45A6C}" presName="composite3" presStyleCnt="0"/>
      <dgm:spPr/>
      <dgm:t>
        <a:bodyPr/>
        <a:lstStyle/>
        <a:p>
          <a:endParaRPr lang="ru-RU"/>
        </a:p>
      </dgm:t>
    </dgm:pt>
    <dgm:pt modelId="{0FE98C8C-9CA8-4353-B875-81B35AE57D98}" type="pres">
      <dgm:prSet presAssocID="{C6E25A77-7A51-4384-88E2-924D84A45A6C}" presName="background3" presStyleLbl="node3" presStyleIdx="0" presStyleCnt="4"/>
      <dgm:spPr/>
      <dgm:t>
        <a:bodyPr/>
        <a:lstStyle/>
        <a:p>
          <a:endParaRPr lang="ru-RU"/>
        </a:p>
      </dgm:t>
    </dgm:pt>
    <dgm:pt modelId="{19F64E8D-BAD1-4DC7-9F33-96AC3823F55C}" type="pres">
      <dgm:prSet presAssocID="{C6E25A77-7A51-4384-88E2-924D84A45A6C}" presName="text3" presStyleLbl="fgAcc3" presStyleIdx="0" presStyleCnt="4" custScaleX="143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7CB8A0-9A20-40C7-B95C-144A6C853727}" type="pres">
      <dgm:prSet presAssocID="{C6E25A77-7A51-4384-88E2-924D84A45A6C}" presName="hierChild4" presStyleCnt="0"/>
      <dgm:spPr/>
      <dgm:t>
        <a:bodyPr/>
        <a:lstStyle/>
        <a:p>
          <a:endParaRPr lang="ru-RU"/>
        </a:p>
      </dgm:t>
    </dgm:pt>
    <dgm:pt modelId="{842F947D-0A68-4C7C-9417-DCC20EBBCC6E}" type="pres">
      <dgm:prSet presAssocID="{F55FA227-6F71-4C0B-AF84-D2877B3B0F42}" presName="Name17" presStyleLbl="parChTrans1D3" presStyleIdx="1" presStyleCnt="4"/>
      <dgm:spPr/>
      <dgm:t>
        <a:bodyPr/>
        <a:lstStyle/>
        <a:p>
          <a:endParaRPr lang="ru-RU"/>
        </a:p>
      </dgm:t>
    </dgm:pt>
    <dgm:pt modelId="{46D46218-1F7B-4A00-8A17-DD3FD2F8BD2B}" type="pres">
      <dgm:prSet presAssocID="{AABB1158-830C-42DE-8B0F-A2696ED0E78D}" presName="hierRoot3" presStyleCnt="0"/>
      <dgm:spPr/>
      <dgm:t>
        <a:bodyPr/>
        <a:lstStyle/>
        <a:p>
          <a:endParaRPr lang="ru-RU"/>
        </a:p>
      </dgm:t>
    </dgm:pt>
    <dgm:pt modelId="{D27EF430-94AF-4F6D-9C59-91E4A459FA58}" type="pres">
      <dgm:prSet presAssocID="{AABB1158-830C-42DE-8B0F-A2696ED0E78D}" presName="composite3" presStyleCnt="0"/>
      <dgm:spPr/>
      <dgm:t>
        <a:bodyPr/>
        <a:lstStyle/>
        <a:p>
          <a:endParaRPr lang="ru-RU"/>
        </a:p>
      </dgm:t>
    </dgm:pt>
    <dgm:pt modelId="{5E6C6386-376F-4018-B9A7-A2B73933FB67}" type="pres">
      <dgm:prSet presAssocID="{AABB1158-830C-42DE-8B0F-A2696ED0E78D}" presName="background3" presStyleLbl="node3" presStyleIdx="1" presStyleCnt="4"/>
      <dgm:spPr/>
      <dgm:t>
        <a:bodyPr/>
        <a:lstStyle/>
        <a:p>
          <a:endParaRPr lang="ru-RU"/>
        </a:p>
      </dgm:t>
    </dgm:pt>
    <dgm:pt modelId="{1BCEB208-4172-44A4-95CF-8877B262EE87}" type="pres">
      <dgm:prSet presAssocID="{AABB1158-830C-42DE-8B0F-A2696ED0E78D}" presName="text3" presStyleLbl="fgAcc3" presStyleIdx="1" presStyleCnt="4" custScaleX="143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2A9B92-5DF4-40E9-84C0-8D3BC6130A86}" type="pres">
      <dgm:prSet presAssocID="{AABB1158-830C-42DE-8B0F-A2696ED0E78D}" presName="hierChild4" presStyleCnt="0"/>
      <dgm:spPr/>
      <dgm:t>
        <a:bodyPr/>
        <a:lstStyle/>
        <a:p>
          <a:endParaRPr lang="ru-RU"/>
        </a:p>
      </dgm:t>
    </dgm:pt>
    <dgm:pt modelId="{B55ABD45-CE9C-45F9-BFDE-533CF63967F1}" type="pres">
      <dgm:prSet presAssocID="{DE9BB32B-6BE7-42C9-A1DD-35776B9C21D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C91488D-198A-4BF6-AE9B-B58B630FBB21}" type="pres">
      <dgm:prSet presAssocID="{63B2BA08-A815-4DD1-B349-31C46FD3A369}" presName="hierRoot2" presStyleCnt="0"/>
      <dgm:spPr/>
      <dgm:t>
        <a:bodyPr/>
        <a:lstStyle/>
        <a:p>
          <a:endParaRPr lang="ru-RU"/>
        </a:p>
      </dgm:t>
    </dgm:pt>
    <dgm:pt modelId="{996DF7D0-81FD-4AE9-B48F-90BB12E91C76}" type="pres">
      <dgm:prSet presAssocID="{63B2BA08-A815-4DD1-B349-31C46FD3A369}" presName="composite2" presStyleCnt="0"/>
      <dgm:spPr/>
      <dgm:t>
        <a:bodyPr/>
        <a:lstStyle/>
        <a:p>
          <a:endParaRPr lang="ru-RU"/>
        </a:p>
      </dgm:t>
    </dgm:pt>
    <dgm:pt modelId="{9AAC83C8-07C7-4392-99D8-FE0E475D8ABA}" type="pres">
      <dgm:prSet presAssocID="{63B2BA08-A815-4DD1-B349-31C46FD3A369}" presName="background2" presStyleLbl="node2" presStyleIdx="1" presStyleCnt="2"/>
      <dgm:spPr/>
      <dgm:t>
        <a:bodyPr/>
        <a:lstStyle/>
        <a:p>
          <a:endParaRPr lang="ru-RU"/>
        </a:p>
      </dgm:t>
    </dgm:pt>
    <dgm:pt modelId="{48076F55-A706-4C68-9699-D7AF29BE900A}" type="pres">
      <dgm:prSet presAssocID="{63B2BA08-A815-4DD1-B349-31C46FD3A369}" presName="text2" presStyleLbl="fgAcc2" presStyleIdx="1" presStyleCnt="2" custScaleX="143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3A2FD0-90A0-40FA-B242-A97030AE0EFD}" type="pres">
      <dgm:prSet presAssocID="{63B2BA08-A815-4DD1-B349-31C46FD3A369}" presName="hierChild3" presStyleCnt="0"/>
      <dgm:spPr/>
      <dgm:t>
        <a:bodyPr/>
        <a:lstStyle/>
        <a:p>
          <a:endParaRPr lang="ru-RU"/>
        </a:p>
      </dgm:t>
    </dgm:pt>
    <dgm:pt modelId="{D7BA28A6-3E32-436A-B2C7-019B34321160}" type="pres">
      <dgm:prSet presAssocID="{A1E5E636-69DF-4B65-A2F9-E6F120521BBB}" presName="Name17" presStyleLbl="parChTrans1D3" presStyleIdx="2" presStyleCnt="4"/>
      <dgm:spPr/>
      <dgm:t>
        <a:bodyPr/>
        <a:lstStyle/>
        <a:p>
          <a:endParaRPr lang="ru-RU"/>
        </a:p>
      </dgm:t>
    </dgm:pt>
    <dgm:pt modelId="{472DBD8E-C9B6-4E20-898D-D218C427F94E}" type="pres">
      <dgm:prSet presAssocID="{349B6D8A-0EAC-4DDF-8CDE-8EED035EAC26}" presName="hierRoot3" presStyleCnt="0"/>
      <dgm:spPr/>
      <dgm:t>
        <a:bodyPr/>
        <a:lstStyle/>
        <a:p>
          <a:endParaRPr lang="ru-RU"/>
        </a:p>
      </dgm:t>
    </dgm:pt>
    <dgm:pt modelId="{9EB7D76D-4284-46C0-9CB5-CDA1F920F0C5}" type="pres">
      <dgm:prSet presAssocID="{349B6D8A-0EAC-4DDF-8CDE-8EED035EAC26}" presName="composite3" presStyleCnt="0"/>
      <dgm:spPr/>
      <dgm:t>
        <a:bodyPr/>
        <a:lstStyle/>
        <a:p>
          <a:endParaRPr lang="ru-RU"/>
        </a:p>
      </dgm:t>
    </dgm:pt>
    <dgm:pt modelId="{40DA7DEC-3C75-4824-8649-8C86703E2310}" type="pres">
      <dgm:prSet presAssocID="{349B6D8A-0EAC-4DDF-8CDE-8EED035EAC26}" presName="background3" presStyleLbl="node3" presStyleIdx="2" presStyleCnt="4"/>
      <dgm:spPr/>
      <dgm:t>
        <a:bodyPr/>
        <a:lstStyle/>
        <a:p>
          <a:endParaRPr lang="ru-RU"/>
        </a:p>
      </dgm:t>
    </dgm:pt>
    <dgm:pt modelId="{9083D5CA-8666-4CF1-ACD0-E60EF6DA861C}" type="pres">
      <dgm:prSet presAssocID="{349B6D8A-0EAC-4DDF-8CDE-8EED035EAC26}" presName="text3" presStyleLbl="fgAcc3" presStyleIdx="2" presStyleCnt="4" custScaleX="143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2771E-A785-4888-8CD3-6E7F23802326}" type="pres">
      <dgm:prSet presAssocID="{349B6D8A-0EAC-4DDF-8CDE-8EED035EAC26}" presName="hierChild4" presStyleCnt="0"/>
      <dgm:spPr/>
      <dgm:t>
        <a:bodyPr/>
        <a:lstStyle/>
        <a:p>
          <a:endParaRPr lang="ru-RU"/>
        </a:p>
      </dgm:t>
    </dgm:pt>
    <dgm:pt modelId="{560CF9EE-0F39-44FA-ABDF-1F883080D33B}" type="pres">
      <dgm:prSet presAssocID="{D809A003-5A0D-4364-8738-3788D98DBF9F}" presName="Name17" presStyleLbl="parChTrans1D3" presStyleIdx="3" presStyleCnt="4"/>
      <dgm:spPr/>
      <dgm:t>
        <a:bodyPr/>
        <a:lstStyle/>
        <a:p>
          <a:endParaRPr lang="ru-RU"/>
        </a:p>
      </dgm:t>
    </dgm:pt>
    <dgm:pt modelId="{4177B952-22FD-4ED0-BD48-7C7055C9120F}" type="pres">
      <dgm:prSet presAssocID="{4C35090A-C1BE-40BC-8043-AA1A59D1141A}" presName="hierRoot3" presStyleCnt="0"/>
      <dgm:spPr/>
      <dgm:t>
        <a:bodyPr/>
        <a:lstStyle/>
        <a:p>
          <a:endParaRPr lang="ru-RU"/>
        </a:p>
      </dgm:t>
    </dgm:pt>
    <dgm:pt modelId="{A15EE6BB-0633-4412-8AC1-F28F2D86851E}" type="pres">
      <dgm:prSet presAssocID="{4C35090A-C1BE-40BC-8043-AA1A59D1141A}" presName="composite3" presStyleCnt="0"/>
      <dgm:spPr/>
      <dgm:t>
        <a:bodyPr/>
        <a:lstStyle/>
        <a:p>
          <a:endParaRPr lang="ru-RU"/>
        </a:p>
      </dgm:t>
    </dgm:pt>
    <dgm:pt modelId="{AFC033BF-9678-4CFD-96C8-6CAF0D311E0F}" type="pres">
      <dgm:prSet presAssocID="{4C35090A-C1BE-40BC-8043-AA1A59D1141A}" presName="background3" presStyleLbl="node3" presStyleIdx="3" presStyleCnt="4"/>
      <dgm:spPr/>
      <dgm:t>
        <a:bodyPr/>
        <a:lstStyle/>
        <a:p>
          <a:endParaRPr lang="ru-RU"/>
        </a:p>
      </dgm:t>
    </dgm:pt>
    <dgm:pt modelId="{E0ED8FE0-0654-4E5C-8178-F8DF5CFDD519}" type="pres">
      <dgm:prSet presAssocID="{4C35090A-C1BE-40BC-8043-AA1A59D1141A}" presName="text3" presStyleLbl="fgAcc3" presStyleIdx="3" presStyleCnt="4" custScaleX="143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2A3DA6-01F9-4DC3-B902-BB786B0B04D8}" type="pres">
      <dgm:prSet presAssocID="{4C35090A-C1BE-40BC-8043-AA1A59D1141A}" presName="hierChild4" presStyleCnt="0"/>
      <dgm:spPr/>
      <dgm:t>
        <a:bodyPr/>
        <a:lstStyle/>
        <a:p>
          <a:endParaRPr lang="ru-RU"/>
        </a:p>
      </dgm:t>
    </dgm:pt>
  </dgm:ptLst>
  <dgm:cxnLst>
    <dgm:cxn modelId="{2CEED23D-777D-49D4-BFAF-16B4D143B290}" type="presOf" srcId="{F55FA227-6F71-4C0B-AF84-D2877B3B0F42}" destId="{842F947D-0A68-4C7C-9417-DCC20EBBCC6E}" srcOrd="0" destOrd="0" presId="urn:microsoft.com/office/officeart/2005/8/layout/hierarchy1"/>
    <dgm:cxn modelId="{CCC81200-3C80-4CA4-9986-567FC8D0E9DE}" type="presOf" srcId="{349B6D8A-0EAC-4DDF-8CDE-8EED035EAC26}" destId="{9083D5CA-8666-4CF1-ACD0-E60EF6DA861C}" srcOrd="0" destOrd="0" presId="urn:microsoft.com/office/officeart/2005/8/layout/hierarchy1"/>
    <dgm:cxn modelId="{C0E74C64-6841-425C-8693-9AE5186AC3AC}" type="presOf" srcId="{9D4BDB45-3815-4D9A-B197-B72D97B94F24}" destId="{A3886D3F-8E3A-42F2-9640-0A5CF2D4B029}" srcOrd="0" destOrd="0" presId="urn:microsoft.com/office/officeart/2005/8/layout/hierarchy1"/>
    <dgm:cxn modelId="{38DFCF67-DBA3-4E4E-95C4-7A255EEEE3E0}" type="presOf" srcId="{95C83BB7-E10D-49BF-A974-A8433B53EDB7}" destId="{577A91B0-1FAF-4E36-A757-5E3E1B6F93D3}" srcOrd="0" destOrd="0" presId="urn:microsoft.com/office/officeart/2005/8/layout/hierarchy1"/>
    <dgm:cxn modelId="{ACBE5CBA-CB4D-4EEB-8921-3268F2E385B0}" type="presOf" srcId="{AABB1158-830C-42DE-8B0F-A2696ED0E78D}" destId="{1BCEB208-4172-44A4-95CF-8877B262EE87}" srcOrd="0" destOrd="0" presId="urn:microsoft.com/office/officeart/2005/8/layout/hierarchy1"/>
    <dgm:cxn modelId="{7E98D6CE-AF3A-443B-B054-6B2E60D6F924}" type="presOf" srcId="{4C35090A-C1BE-40BC-8043-AA1A59D1141A}" destId="{E0ED8FE0-0654-4E5C-8178-F8DF5CFDD519}" srcOrd="0" destOrd="0" presId="urn:microsoft.com/office/officeart/2005/8/layout/hierarchy1"/>
    <dgm:cxn modelId="{117E367D-AA2E-40FE-B599-9689DBE684D1}" srcId="{A784E251-C0EF-48A4-8105-1CC1814BEFEA}" destId="{AABB1158-830C-42DE-8B0F-A2696ED0E78D}" srcOrd="1" destOrd="0" parTransId="{F55FA227-6F71-4C0B-AF84-D2877B3B0F42}" sibTransId="{40A72C58-04B1-4F62-9531-8BE352A683B7}"/>
    <dgm:cxn modelId="{137B6BE7-414A-4B7E-A6DE-7C50A58AD74E}" srcId="{63B2BA08-A815-4DD1-B349-31C46FD3A369}" destId="{4C35090A-C1BE-40BC-8043-AA1A59D1141A}" srcOrd="1" destOrd="0" parTransId="{D809A003-5A0D-4364-8738-3788D98DBF9F}" sibTransId="{3AB4D7EC-F745-4090-9ACF-2CF949A3AFE6}"/>
    <dgm:cxn modelId="{9E476937-4C3E-42BB-9664-F24B9B9E338F}" srcId="{5106DF5C-6933-498E-832C-5388A3B73410}" destId="{95C83BB7-E10D-49BF-A974-A8433B53EDB7}" srcOrd="0" destOrd="0" parTransId="{3B8C50DA-76B8-4897-85BD-5473E84B1A5C}" sibTransId="{E8A5273C-5013-40FE-8295-8B0960FBFDF3}"/>
    <dgm:cxn modelId="{917D626C-AE1D-4BD2-A71B-D748C2B24F5B}" srcId="{95C83BB7-E10D-49BF-A974-A8433B53EDB7}" destId="{63B2BA08-A815-4DD1-B349-31C46FD3A369}" srcOrd="1" destOrd="0" parTransId="{DE9BB32B-6BE7-42C9-A1DD-35776B9C21D2}" sibTransId="{AF54D144-5B81-47B9-859C-73450D6644BB}"/>
    <dgm:cxn modelId="{B454318B-88D3-49D0-80B0-D8277FE76222}" type="presOf" srcId="{63B2BA08-A815-4DD1-B349-31C46FD3A369}" destId="{48076F55-A706-4C68-9699-D7AF29BE900A}" srcOrd="0" destOrd="0" presId="urn:microsoft.com/office/officeart/2005/8/layout/hierarchy1"/>
    <dgm:cxn modelId="{1515E787-0C66-4F86-9D36-6259AC21040F}" type="presOf" srcId="{A1E5E636-69DF-4B65-A2F9-E6F120521BBB}" destId="{D7BA28A6-3E32-436A-B2C7-019B34321160}" srcOrd="0" destOrd="0" presId="urn:microsoft.com/office/officeart/2005/8/layout/hierarchy1"/>
    <dgm:cxn modelId="{073F74A8-E705-49F6-BBCA-CD04FCC41BC2}" srcId="{63B2BA08-A815-4DD1-B349-31C46FD3A369}" destId="{349B6D8A-0EAC-4DDF-8CDE-8EED035EAC26}" srcOrd="0" destOrd="0" parTransId="{A1E5E636-69DF-4B65-A2F9-E6F120521BBB}" sibTransId="{30571933-B35E-49A5-9761-DE6FEC1D8669}"/>
    <dgm:cxn modelId="{4772FAB0-2CF3-4153-ADF9-526F23DA3CC2}" type="presOf" srcId="{DE9BB32B-6BE7-42C9-A1DD-35776B9C21D2}" destId="{B55ABD45-CE9C-45F9-BFDE-533CF63967F1}" srcOrd="0" destOrd="0" presId="urn:microsoft.com/office/officeart/2005/8/layout/hierarchy1"/>
    <dgm:cxn modelId="{E7A9787C-3DAB-41D0-BA9F-FEB183927045}" type="presOf" srcId="{5106DF5C-6933-498E-832C-5388A3B73410}" destId="{9A87FB83-B4A4-4579-B5A9-E04AE88E0F1E}" srcOrd="0" destOrd="0" presId="urn:microsoft.com/office/officeart/2005/8/layout/hierarchy1"/>
    <dgm:cxn modelId="{5E40FAE5-E33C-4011-B0EC-5D9452C5F831}" type="presOf" srcId="{C6E25A77-7A51-4384-88E2-924D84A45A6C}" destId="{19F64E8D-BAD1-4DC7-9F33-96AC3823F55C}" srcOrd="0" destOrd="0" presId="urn:microsoft.com/office/officeart/2005/8/layout/hierarchy1"/>
    <dgm:cxn modelId="{1FFBF120-EDFE-45D6-9D93-40B7084B8CE9}" srcId="{95C83BB7-E10D-49BF-A974-A8433B53EDB7}" destId="{A784E251-C0EF-48A4-8105-1CC1814BEFEA}" srcOrd="0" destOrd="0" parTransId="{03203252-EF3B-4DF5-BBDD-B7B7199563C3}" sibTransId="{F788AB89-5309-41BB-8010-E31935838A9E}"/>
    <dgm:cxn modelId="{D42D0494-89C8-44E9-8CCB-B6E417629DD7}" type="presOf" srcId="{D809A003-5A0D-4364-8738-3788D98DBF9F}" destId="{560CF9EE-0F39-44FA-ABDF-1F883080D33B}" srcOrd="0" destOrd="0" presId="urn:microsoft.com/office/officeart/2005/8/layout/hierarchy1"/>
    <dgm:cxn modelId="{A1BE824D-FD05-4200-A129-FF31344444AA}" type="presOf" srcId="{03203252-EF3B-4DF5-BBDD-B7B7199563C3}" destId="{D6506088-F66D-4528-9EF6-30E2714F0C5E}" srcOrd="0" destOrd="0" presId="urn:microsoft.com/office/officeart/2005/8/layout/hierarchy1"/>
    <dgm:cxn modelId="{E199E66A-B0F8-420B-92E3-514F105FD2ED}" type="presOf" srcId="{A784E251-C0EF-48A4-8105-1CC1814BEFEA}" destId="{B5E86978-282A-4BD4-B62E-B180C0E02940}" srcOrd="0" destOrd="0" presId="urn:microsoft.com/office/officeart/2005/8/layout/hierarchy1"/>
    <dgm:cxn modelId="{A49C5C02-6EEA-41DC-9AC4-FCD08B2AB139}" srcId="{A784E251-C0EF-48A4-8105-1CC1814BEFEA}" destId="{C6E25A77-7A51-4384-88E2-924D84A45A6C}" srcOrd="0" destOrd="0" parTransId="{9D4BDB45-3815-4D9A-B197-B72D97B94F24}" sibTransId="{3395F191-ECC2-4A08-B871-37A5135B9D08}"/>
    <dgm:cxn modelId="{59D87415-A5F7-4C46-AF2C-590D41E31117}" type="presParOf" srcId="{9A87FB83-B4A4-4579-B5A9-E04AE88E0F1E}" destId="{730B1BF0-B598-4D76-B3ED-133E3DA31D2A}" srcOrd="0" destOrd="0" presId="urn:microsoft.com/office/officeart/2005/8/layout/hierarchy1"/>
    <dgm:cxn modelId="{9D30799D-49D2-420B-805A-5B29E4E5C282}" type="presParOf" srcId="{730B1BF0-B598-4D76-B3ED-133E3DA31D2A}" destId="{77EC3745-F9D8-4486-B133-F498E3DBCC11}" srcOrd="0" destOrd="0" presId="urn:microsoft.com/office/officeart/2005/8/layout/hierarchy1"/>
    <dgm:cxn modelId="{BE2A2E70-D62C-4827-AFD3-7F24D01CDD33}" type="presParOf" srcId="{77EC3745-F9D8-4486-B133-F498E3DBCC11}" destId="{0BA72BC8-DB11-4BAE-87C2-FACB80BDEB26}" srcOrd="0" destOrd="0" presId="urn:microsoft.com/office/officeart/2005/8/layout/hierarchy1"/>
    <dgm:cxn modelId="{A78437F6-050B-4700-947F-856747B8965C}" type="presParOf" srcId="{77EC3745-F9D8-4486-B133-F498E3DBCC11}" destId="{577A91B0-1FAF-4E36-A757-5E3E1B6F93D3}" srcOrd="1" destOrd="0" presId="urn:microsoft.com/office/officeart/2005/8/layout/hierarchy1"/>
    <dgm:cxn modelId="{B298C01A-B2E4-41F4-98DF-3E7A1ACF2778}" type="presParOf" srcId="{730B1BF0-B598-4D76-B3ED-133E3DA31D2A}" destId="{E1122EA3-91DF-4B38-AEA7-4C5656B1E8D0}" srcOrd="1" destOrd="0" presId="urn:microsoft.com/office/officeart/2005/8/layout/hierarchy1"/>
    <dgm:cxn modelId="{1D1B500B-6F27-4A9D-AA7C-A39F6BB9E347}" type="presParOf" srcId="{E1122EA3-91DF-4B38-AEA7-4C5656B1E8D0}" destId="{D6506088-F66D-4528-9EF6-30E2714F0C5E}" srcOrd="0" destOrd="0" presId="urn:microsoft.com/office/officeart/2005/8/layout/hierarchy1"/>
    <dgm:cxn modelId="{B92AAA37-79A7-40DE-89FB-ECB67D7FF642}" type="presParOf" srcId="{E1122EA3-91DF-4B38-AEA7-4C5656B1E8D0}" destId="{2C990EE1-4644-42CB-85FF-942046CA1CC5}" srcOrd="1" destOrd="0" presId="urn:microsoft.com/office/officeart/2005/8/layout/hierarchy1"/>
    <dgm:cxn modelId="{70AA6834-00CD-4516-B165-3977EAA07303}" type="presParOf" srcId="{2C990EE1-4644-42CB-85FF-942046CA1CC5}" destId="{A1A1D85D-98EB-4FF3-8AE9-88CAF437DD58}" srcOrd="0" destOrd="0" presId="urn:microsoft.com/office/officeart/2005/8/layout/hierarchy1"/>
    <dgm:cxn modelId="{8D99416C-6FD7-40BC-AC0C-5C8DEA606B25}" type="presParOf" srcId="{A1A1D85D-98EB-4FF3-8AE9-88CAF437DD58}" destId="{DB46C5D4-0E15-4F3F-A219-19AE38A07FC6}" srcOrd="0" destOrd="0" presId="urn:microsoft.com/office/officeart/2005/8/layout/hierarchy1"/>
    <dgm:cxn modelId="{87F041D0-A1E1-4440-816D-356A3BB83A4B}" type="presParOf" srcId="{A1A1D85D-98EB-4FF3-8AE9-88CAF437DD58}" destId="{B5E86978-282A-4BD4-B62E-B180C0E02940}" srcOrd="1" destOrd="0" presId="urn:microsoft.com/office/officeart/2005/8/layout/hierarchy1"/>
    <dgm:cxn modelId="{A874F79C-F479-41A9-8151-D2ACCBCA1FA0}" type="presParOf" srcId="{2C990EE1-4644-42CB-85FF-942046CA1CC5}" destId="{A8E84C15-6C35-49F1-8DDC-EC1831744208}" srcOrd="1" destOrd="0" presId="urn:microsoft.com/office/officeart/2005/8/layout/hierarchy1"/>
    <dgm:cxn modelId="{14273583-1D0A-4C97-A19A-8753A8653140}" type="presParOf" srcId="{A8E84C15-6C35-49F1-8DDC-EC1831744208}" destId="{A3886D3F-8E3A-42F2-9640-0A5CF2D4B029}" srcOrd="0" destOrd="0" presId="urn:microsoft.com/office/officeart/2005/8/layout/hierarchy1"/>
    <dgm:cxn modelId="{1DD3DADE-70EC-498A-825F-268C649DF645}" type="presParOf" srcId="{A8E84C15-6C35-49F1-8DDC-EC1831744208}" destId="{F53776B7-A920-46EF-AC86-46E274530380}" srcOrd="1" destOrd="0" presId="urn:microsoft.com/office/officeart/2005/8/layout/hierarchy1"/>
    <dgm:cxn modelId="{2FC8B7E1-A2B0-47C8-8993-1BAD93BFE1D6}" type="presParOf" srcId="{F53776B7-A920-46EF-AC86-46E274530380}" destId="{2C42F147-5194-4970-B0E7-D80A8610A36F}" srcOrd="0" destOrd="0" presId="urn:microsoft.com/office/officeart/2005/8/layout/hierarchy1"/>
    <dgm:cxn modelId="{210DD4AF-DCF1-4509-A760-7036B82F594B}" type="presParOf" srcId="{2C42F147-5194-4970-B0E7-D80A8610A36F}" destId="{0FE98C8C-9CA8-4353-B875-81B35AE57D98}" srcOrd="0" destOrd="0" presId="urn:microsoft.com/office/officeart/2005/8/layout/hierarchy1"/>
    <dgm:cxn modelId="{89220424-8776-4997-9434-880396A3C150}" type="presParOf" srcId="{2C42F147-5194-4970-B0E7-D80A8610A36F}" destId="{19F64E8D-BAD1-4DC7-9F33-96AC3823F55C}" srcOrd="1" destOrd="0" presId="urn:microsoft.com/office/officeart/2005/8/layout/hierarchy1"/>
    <dgm:cxn modelId="{D20C1F94-5DE9-4632-87CA-D0E8BD7E9E5C}" type="presParOf" srcId="{F53776B7-A920-46EF-AC86-46E274530380}" destId="{327CB8A0-9A20-40C7-B95C-144A6C853727}" srcOrd="1" destOrd="0" presId="urn:microsoft.com/office/officeart/2005/8/layout/hierarchy1"/>
    <dgm:cxn modelId="{5D0B382D-4D86-4E14-8A8F-49C7380D9C38}" type="presParOf" srcId="{A8E84C15-6C35-49F1-8DDC-EC1831744208}" destId="{842F947D-0A68-4C7C-9417-DCC20EBBCC6E}" srcOrd="2" destOrd="0" presId="urn:microsoft.com/office/officeart/2005/8/layout/hierarchy1"/>
    <dgm:cxn modelId="{2CA8E52F-45F5-46D4-B6A3-9CD4161ED31B}" type="presParOf" srcId="{A8E84C15-6C35-49F1-8DDC-EC1831744208}" destId="{46D46218-1F7B-4A00-8A17-DD3FD2F8BD2B}" srcOrd="3" destOrd="0" presId="urn:microsoft.com/office/officeart/2005/8/layout/hierarchy1"/>
    <dgm:cxn modelId="{D16AE8D5-A07D-42DE-AEE0-86EEA63D895C}" type="presParOf" srcId="{46D46218-1F7B-4A00-8A17-DD3FD2F8BD2B}" destId="{D27EF430-94AF-4F6D-9C59-91E4A459FA58}" srcOrd="0" destOrd="0" presId="urn:microsoft.com/office/officeart/2005/8/layout/hierarchy1"/>
    <dgm:cxn modelId="{1D9BA926-8931-48E4-A71E-C726DE0007D5}" type="presParOf" srcId="{D27EF430-94AF-4F6D-9C59-91E4A459FA58}" destId="{5E6C6386-376F-4018-B9A7-A2B73933FB67}" srcOrd="0" destOrd="0" presId="urn:microsoft.com/office/officeart/2005/8/layout/hierarchy1"/>
    <dgm:cxn modelId="{47E2EF82-FAB6-42C1-8933-24649DE3DB82}" type="presParOf" srcId="{D27EF430-94AF-4F6D-9C59-91E4A459FA58}" destId="{1BCEB208-4172-44A4-95CF-8877B262EE87}" srcOrd="1" destOrd="0" presId="urn:microsoft.com/office/officeart/2005/8/layout/hierarchy1"/>
    <dgm:cxn modelId="{6F9285CF-24EA-4BF4-904E-15606501C69A}" type="presParOf" srcId="{46D46218-1F7B-4A00-8A17-DD3FD2F8BD2B}" destId="{342A9B92-5DF4-40E9-84C0-8D3BC6130A86}" srcOrd="1" destOrd="0" presId="urn:microsoft.com/office/officeart/2005/8/layout/hierarchy1"/>
    <dgm:cxn modelId="{F4AB8A19-48C9-4204-B7C7-8767A58D8BC9}" type="presParOf" srcId="{E1122EA3-91DF-4B38-AEA7-4C5656B1E8D0}" destId="{B55ABD45-CE9C-45F9-BFDE-533CF63967F1}" srcOrd="2" destOrd="0" presId="urn:microsoft.com/office/officeart/2005/8/layout/hierarchy1"/>
    <dgm:cxn modelId="{D88E8B3D-2CCF-4FD4-AF86-D9D329195F9D}" type="presParOf" srcId="{E1122EA3-91DF-4B38-AEA7-4C5656B1E8D0}" destId="{AC91488D-198A-4BF6-AE9B-B58B630FBB21}" srcOrd="3" destOrd="0" presId="urn:microsoft.com/office/officeart/2005/8/layout/hierarchy1"/>
    <dgm:cxn modelId="{63396816-EE35-4C72-B6C9-8EE7DFC7CD7B}" type="presParOf" srcId="{AC91488D-198A-4BF6-AE9B-B58B630FBB21}" destId="{996DF7D0-81FD-4AE9-B48F-90BB12E91C76}" srcOrd="0" destOrd="0" presId="urn:microsoft.com/office/officeart/2005/8/layout/hierarchy1"/>
    <dgm:cxn modelId="{F2298C9D-471C-44F9-8B8F-8768805E0DB7}" type="presParOf" srcId="{996DF7D0-81FD-4AE9-B48F-90BB12E91C76}" destId="{9AAC83C8-07C7-4392-99D8-FE0E475D8ABA}" srcOrd="0" destOrd="0" presId="urn:microsoft.com/office/officeart/2005/8/layout/hierarchy1"/>
    <dgm:cxn modelId="{0A30704A-8251-4E55-91B4-F2DCF16A07DD}" type="presParOf" srcId="{996DF7D0-81FD-4AE9-B48F-90BB12E91C76}" destId="{48076F55-A706-4C68-9699-D7AF29BE900A}" srcOrd="1" destOrd="0" presId="urn:microsoft.com/office/officeart/2005/8/layout/hierarchy1"/>
    <dgm:cxn modelId="{4DDAA0E6-B818-4189-9F4C-BA70BCB2955B}" type="presParOf" srcId="{AC91488D-198A-4BF6-AE9B-B58B630FBB21}" destId="{303A2FD0-90A0-40FA-B242-A97030AE0EFD}" srcOrd="1" destOrd="0" presId="urn:microsoft.com/office/officeart/2005/8/layout/hierarchy1"/>
    <dgm:cxn modelId="{5BEF7819-471C-4C80-9115-45C68803AE03}" type="presParOf" srcId="{303A2FD0-90A0-40FA-B242-A97030AE0EFD}" destId="{D7BA28A6-3E32-436A-B2C7-019B34321160}" srcOrd="0" destOrd="0" presId="urn:microsoft.com/office/officeart/2005/8/layout/hierarchy1"/>
    <dgm:cxn modelId="{DAC78764-04A5-4E30-B279-9E80D91B786D}" type="presParOf" srcId="{303A2FD0-90A0-40FA-B242-A97030AE0EFD}" destId="{472DBD8E-C9B6-4E20-898D-D218C427F94E}" srcOrd="1" destOrd="0" presId="urn:microsoft.com/office/officeart/2005/8/layout/hierarchy1"/>
    <dgm:cxn modelId="{ED2FE745-A6EC-4382-BABE-39A935C84403}" type="presParOf" srcId="{472DBD8E-C9B6-4E20-898D-D218C427F94E}" destId="{9EB7D76D-4284-46C0-9CB5-CDA1F920F0C5}" srcOrd="0" destOrd="0" presId="urn:microsoft.com/office/officeart/2005/8/layout/hierarchy1"/>
    <dgm:cxn modelId="{DBD0AF1F-7F53-47C3-889C-8FD471494CE8}" type="presParOf" srcId="{9EB7D76D-4284-46C0-9CB5-CDA1F920F0C5}" destId="{40DA7DEC-3C75-4824-8649-8C86703E2310}" srcOrd="0" destOrd="0" presId="urn:microsoft.com/office/officeart/2005/8/layout/hierarchy1"/>
    <dgm:cxn modelId="{53613D92-4829-4B6C-91FD-415CCDFF3B63}" type="presParOf" srcId="{9EB7D76D-4284-46C0-9CB5-CDA1F920F0C5}" destId="{9083D5CA-8666-4CF1-ACD0-E60EF6DA861C}" srcOrd="1" destOrd="0" presId="urn:microsoft.com/office/officeart/2005/8/layout/hierarchy1"/>
    <dgm:cxn modelId="{0E63FB06-8B52-47A9-8530-38B4E74918CD}" type="presParOf" srcId="{472DBD8E-C9B6-4E20-898D-D218C427F94E}" destId="{FF72771E-A785-4888-8CD3-6E7F23802326}" srcOrd="1" destOrd="0" presId="urn:microsoft.com/office/officeart/2005/8/layout/hierarchy1"/>
    <dgm:cxn modelId="{5E0DB777-42A7-4845-82AA-A1A64ADBBC5D}" type="presParOf" srcId="{303A2FD0-90A0-40FA-B242-A97030AE0EFD}" destId="{560CF9EE-0F39-44FA-ABDF-1F883080D33B}" srcOrd="2" destOrd="0" presId="urn:microsoft.com/office/officeart/2005/8/layout/hierarchy1"/>
    <dgm:cxn modelId="{0ABC4A80-EBDB-47E3-93D9-FFAF45B96FC6}" type="presParOf" srcId="{303A2FD0-90A0-40FA-B242-A97030AE0EFD}" destId="{4177B952-22FD-4ED0-BD48-7C7055C9120F}" srcOrd="3" destOrd="0" presId="urn:microsoft.com/office/officeart/2005/8/layout/hierarchy1"/>
    <dgm:cxn modelId="{67A32BF7-BAF5-453F-B676-87D603130587}" type="presParOf" srcId="{4177B952-22FD-4ED0-BD48-7C7055C9120F}" destId="{A15EE6BB-0633-4412-8AC1-F28F2D86851E}" srcOrd="0" destOrd="0" presId="urn:microsoft.com/office/officeart/2005/8/layout/hierarchy1"/>
    <dgm:cxn modelId="{7F7AB915-3AAA-4149-970F-859FED68A29C}" type="presParOf" srcId="{A15EE6BB-0633-4412-8AC1-F28F2D86851E}" destId="{AFC033BF-9678-4CFD-96C8-6CAF0D311E0F}" srcOrd="0" destOrd="0" presId="urn:microsoft.com/office/officeart/2005/8/layout/hierarchy1"/>
    <dgm:cxn modelId="{6C3E03BE-666F-4CE0-B22E-52281A3F9EF0}" type="presParOf" srcId="{A15EE6BB-0633-4412-8AC1-F28F2D86851E}" destId="{E0ED8FE0-0654-4E5C-8178-F8DF5CFDD519}" srcOrd="1" destOrd="0" presId="urn:microsoft.com/office/officeart/2005/8/layout/hierarchy1"/>
    <dgm:cxn modelId="{E84ABEDD-0A7D-4280-95B0-8C3AB1B90403}" type="presParOf" srcId="{4177B952-22FD-4ED0-BD48-7C7055C9120F}" destId="{682A3DA6-01F9-4DC3-B902-BB786B0B04D8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69D265-BF40-49B4-92BA-B442D43FDDE6}" type="doc">
      <dgm:prSet loTypeId="urn:microsoft.com/office/officeart/2005/8/layout/default" loCatId="list" qsTypeId="urn:microsoft.com/office/officeart/2005/8/quickstyle/simple1#2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26F58FB6-DD01-4677-B52D-77524245DD9C}">
      <dgm:prSet phldrT="[Текст]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</dgm:spPr>
      <dgm:t>
        <a:bodyPr/>
        <a:lstStyle/>
        <a:p>
          <a:r>
            <a:rPr lang="ru-RU" b="1" dirty="0" err="1" smtClean="0"/>
            <a:t>Знайти</a:t>
          </a:r>
          <a:r>
            <a:rPr lang="ru-RU" b="1" dirty="0" smtClean="0"/>
            <a:t> </a:t>
          </a:r>
          <a:r>
            <a:rPr lang="ru-RU" b="1" dirty="0" err="1" smtClean="0"/>
            <a:t>екватор</a:t>
          </a:r>
          <a:r>
            <a:rPr lang="ru-RU" b="1" dirty="0" smtClean="0"/>
            <a:t>.</a:t>
          </a:r>
          <a:endParaRPr lang="ru-RU" b="1" dirty="0"/>
        </a:p>
      </dgm:t>
    </dgm:pt>
    <dgm:pt modelId="{438CBFDA-FDD0-49BB-8366-209374F40FD9}" type="parTrans" cxnId="{AAE2F85A-D40F-4634-BE19-16F2193BE107}">
      <dgm:prSet/>
      <dgm:spPr/>
      <dgm:t>
        <a:bodyPr/>
        <a:lstStyle/>
        <a:p>
          <a:endParaRPr lang="ru-RU"/>
        </a:p>
      </dgm:t>
    </dgm:pt>
    <dgm:pt modelId="{FE083A77-15E2-4B5B-902C-B3DA47F4F77E}" type="sibTrans" cxnId="{AAE2F85A-D40F-4634-BE19-16F2193BE107}">
      <dgm:prSet/>
      <dgm:spPr/>
      <dgm:t>
        <a:bodyPr/>
        <a:lstStyle/>
        <a:p>
          <a:endParaRPr lang="ru-RU"/>
        </a:p>
      </dgm:t>
    </dgm:pt>
    <dgm:pt modelId="{FBA90804-5D96-4784-9E60-89AD3E454F85}">
      <dgm:prSet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</dgm:spPr>
      <dgm:t>
        <a:bodyPr/>
        <a:lstStyle/>
        <a:p>
          <a:r>
            <a:rPr lang="ru-RU" b="1" dirty="0" err="1" smtClean="0"/>
            <a:t>Визначити</a:t>
          </a:r>
          <a:r>
            <a:rPr lang="ru-RU" b="1" dirty="0" smtClean="0"/>
            <a:t>, в </a:t>
          </a:r>
          <a:r>
            <a:rPr lang="ru-RU" b="1" dirty="0" err="1" smtClean="0"/>
            <a:t>якому</a:t>
          </a:r>
          <a:r>
            <a:rPr lang="ru-RU" b="1" dirty="0" smtClean="0"/>
            <a:t> </a:t>
          </a:r>
          <a:r>
            <a:rPr lang="ru-RU" b="1" dirty="0" err="1" smtClean="0"/>
            <a:t>напрямку</a:t>
          </a:r>
          <a:r>
            <a:rPr lang="ru-RU" b="1" dirty="0" smtClean="0"/>
            <a:t> </a:t>
          </a:r>
          <a:r>
            <a:rPr lang="ru-RU" b="1" dirty="0" err="1" smtClean="0"/>
            <a:t>рухатися:на</a:t>
          </a:r>
          <a:r>
            <a:rPr lang="ru-RU" b="1" dirty="0" smtClean="0"/>
            <a:t> </a:t>
          </a:r>
          <a:r>
            <a:rPr lang="ru-RU" b="1" dirty="0" err="1" smtClean="0"/>
            <a:t>північ</a:t>
          </a:r>
          <a:r>
            <a:rPr lang="ru-RU" b="1" dirty="0" smtClean="0"/>
            <a:t> </a:t>
          </a:r>
          <a:r>
            <a:rPr lang="ru-RU" b="1" dirty="0" err="1" smtClean="0"/>
            <a:t>чи</a:t>
          </a:r>
          <a:r>
            <a:rPr lang="ru-RU" b="1" dirty="0" smtClean="0"/>
            <a:t> на </a:t>
          </a:r>
          <a:r>
            <a:rPr lang="ru-RU" b="1" dirty="0" err="1" smtClean="0"/>
            <a:t>південь</a:t>
          </a:r>
          <a:r>
            <a:rPr lang="ru-RU" b="1" dirty="0" smtClean="0"/>
            <a:t>.</a:t>
          </a:r>
          <a:endParaRPr lang="ru-RU" b="1" dirty="0"/>
        </a:p>
      </dgm:t>
    </dgm:pt>
    <dgm:pt modelId="{608FD225-03D2-45A9-AF86-AD54EBB1FFD5}" type="parTrans" cxnId="{C165DDCA-A08E-4EDC-B12D-35D8A93C2E1D}">
      <dgm:prSet/>
      <dgm:spPr/>
      <dgm:t>
        <a:bodyPr/>
        <a:lstStyle/>
        <a:p>
          <a:endParaRPr lang="ru-RU"/>
        </a:p>
      </dgm:t>
    </dgm:pt>
    <dgm:pt modelId="{417BFDCF-C4AF-4E3A-9724-DF5BB4B34E63}" type="sibTrans" cxnId="{C165DDCA-A08E-4EDC-B12D-35D8A93C2E1D}">
      <dgm:prSet/>
      <dgm:spPr/>
      <dgm:t>
        <a:bodyPr/>
        <a:lstStyle/>
        <a:p>
          <a:endParaRPr lang="ru-RU"/>
        </a:p>
      </dgm:t>
    </dgm:pt>
    <dgm:pt modelId="{BF6DA5F0-E562-4C7A-B174-8D2942840393}">
      <dgm:prSet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</dgm:spPr>
      <dgm:t>
        <a:bodyPr/>
        <a:lstStyle/>
        <a:p>
          <a:r>
            <a:rPr lang="ru-RU" b="1" dirty="0" err="1" smtClean="0"/>
            <a:t>Знайти</a:t>
          </a:r>
          <a:r>
            <a:rPr lang="ru-RU" b="1" dirty="0" smtClean="0"/>
            <a:t> </a:t>
          </a:r>
          <a:r>
            <a:rPr lang="ru-RU" b="1" dirty="0" err="1" smtClean="0"/>
            <a:t>паралель</a:t>
          </a:r>
          <a:r>
            <a:rPr lang="ru-RU" b="1" dirty="0" smtClean="0"/>
            <a:t> </a:t>
          </a:r>
          <a:r>
            <a:rPr lang="ru-RU" b="1" dirty="0" err="1" smtClean="0"/>
            <a:t>із</a:t>
          </a:r>
          <a:r>
            <a:rPr lang="ru-RU" b="1" dirty="0" smtClean="0"/>
            <a:t> </a:t>
          </a:r>
          <a:r>
            <a:rPr lang="ru-RU" b="1" dirty="0" err="1" smtClean="0"/>
            <a:t>заданою</a:t>
          </a:r>
          <a:r>
            <a:rPr lang="ru-RU" b="1" dirty="0" smtClean="0"/>
            <a:t> величиною.</a:t>
          </a:r>
          <a:endParaRPr lang="ru-RU" b="1" dirty="0"/>
        </a:p>
      </dgm:t>
    </dgm:pt>
    <dgm:pt modelId="{962DB4D2-B07D-445B-9C51-6122ED931224}" type="parTrans" cxnId="{71715FD3-C4BF-4801-8D62-3EB4E3A263D6}">
      <dgm:prSet/>
      <dgm:spPr/>
      <dgm:t>
        <a:bodyPr/>
        <a:lstStyle/>
        <a:p>
          <a:endParaRPr lang="ru-RU"/>
        </a:p>
      </dgm:t>
    </dgm:pt>
    <dgm:pt modelId="{39D7160F-9DAC-4822-B4E2-86938E436E8E}" type="sibTrans" cxnId="{71715FD3-C4BF-4801-8D62-3EB4E3A263D6}">
      <dgm:prSet/>
      <dgm:spPr/>
      <dgm:t>
        <a:bodyPr/>
        <a:lstStyle/>
        <a:p>
          <a:endParaRPr lang="ru-RU"/>
        </a:p>
      </dgm:t>
    </dgm:pt>
    <dgm:pt modelId="{1FF1D8C9-13C3-43D6-BC67-470DECD9697F}">
      <dgm:prSet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</dgm:spPr>
      <dgm:t>
        <a:bodyPr/>
        <a:lstStyle/>
        <a:p>
          <a:r>
            <a:rPr lang="ru-RU" b="1" dirty="0" err="1" smtClean="0"/>
            <a:t>Уявно</a:t>
          </a:r>
          <a:r>
            <a:rPr lang="ru-RU" b="1" dirty="0" smtClean="0"/>
            <a:t> </a:t>
          </a:r>
          <a:r>
            <a:rPr lang="ru-RU" b="1" dirty="0" err="1" smtClean="0"/>
            <a:t>чи</a:t>
          </a:r>
          <a:r>
            <a:rPr lang="ru-RU" b="1" dirty="0" smtClean="0"/>
            <a:t> </a:t>
          </a:r>
          <a:r>
            <a:rPr lang="ru-RU" b="1" dirty="0" err="1" smtClean="0"/>
            <a:t>олівцем</a:t>
          </a:r>
          <a:r>
            <a:rPr lang="ru-RU" b="1" dirty="0" smtClean="0"/>
            <a:t> провести </a:t>
          </a:r>
          <a:r>
            <a:rPr lang="ru-RU" b="1" dirty="0" err="1" smtClean="0"/>
            <a:t>нову</a:t>
          </a:r>
          <a:r>
            <a:rPr lang="ru-RU" b="1" dirty="0" smtClean="0"/>
            <a:t> </a:t>
          </a:r>
          <a:r>
            <a:rPr lang="ru-RU" b="1" dirty="0" err="1" smtClean="0"/>
            <a:t>паралель</a:t>
          </a:r>
          <a:r>
            <a:rPr lang="ru-RU" b="1" dirty="0" smtClean="0"/>
            <a:t> </a:t>
          </a:r>
          <a:r>
            <a:rPr lang="ru-RU" b="1" dirty="0" err="1" smtClean="0"/>
            <a:t>із</a:t>
          </a:r>
          <a:r>
            <a:rPr lang="ru-RU" b="1" dirty="0" smtClean="0"/>
            <a:t> </a:t>
          </a:r>
          <a:r>
            <a:rPr lang="ru-RU" b="1" dirty="0" err="1" smtClean="0"/>
            <a:t>заданою</a:t>
          </a:r>
          <a:r>
            <a:rPr lang="ru-RU" b="1" dirty="0" smtClean="0"/>
            <a:t> величиною</a:t>
          </a:r>
          <a:endParaRPr lang="ru-RU" b="1" dirty="0"/>
        </a:p>
      </dgm:t>
    </dgm:pt>
    <dgm:pt modelId="{2E123DA9-69E1-494A-858D-3024A7813A87}" type="parTrans" cxnId="{CB6251C0-6B42-40A0-9A30-9D6C2F7136A9}">
      <dgm:prSet/>
      <dgm:spPr/>
      <dgm:t>
        <a:bodyPr/>
        <a:lstStyle/>
        <a:p>
          <a:endParaRPr lang="ru-RU"/>
        </a:p>
      </dgm:t>
    </dgm:pt>
    <dgm:pt modelId="{D8089ADD-2F6B-4A00-8678-26B776A02A20}" type="sibTrans" cxnId="{CB6251C0-6B42-40A0-9A30-9D6C2F7136A9}">
      <dgm:prSet/>
      <dgm:spPr/>
      <dgm:t>
        <a:bodyPr/>
        <a:lstStyle/>
        <a:p>
          <a:endParaRPr lang="ru-RU"/>
        </a:p>
      </dgm:t>
    </dgm:pt>
    <dgm:pt modelId="{6A77F934-29E3-4BD1-A6F4-8545BEA931AD}" type="pres">
      <dgm:prSet presAssocID="{8C69D265-BF40-49B4-92BA-B442D43FDDE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3435AD-B727-4117-807C-AF2E9CB80F2C}" type="pres">
      <dgm:prSet presAssocID="{26F58FB6-DD01-4677-B52D-77524245DD9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D4709-CECF-41B8-BC0D-41C768638FEA}" type="pres">
      <dgm:prSet presAssocID="{FE083A77-15E2-4B5B-902C-B3DA47F4F77E}" presName="sibTrans" presStyleCnt="0"/>
      <dgm:spPr/>
    </dgm:pt>
    <dgm:pt modelId="{9FC04EC6-1DC8-4FA7-9100-7FDEF9A17C8C}" type="pres">
      <dgm:prSet presAssocID="{FBA90804-5D96-4784-9E60-89AD3E454F85}" presName="node" presStyleLbl="node1" presStyleIdx="1" presStyleCnt="4" custScaleX="108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2285D6-7EB4-4099-BD27-51968CC67285}" type="pres">
      <dgm:prSet presAssocID="{417BFDCF-C4AF-4E3A-9724-DF5BB4B34E63}" presName="sibTrans" presStyleCnt="0"/>
      <dgm:spPr/>
    </dgm:pt>
    <dgm:pt modelId="{1A33B420-6DD3-4652-806C-CE70592796BC}" type="pres">
      <dgm:prSet presAssocID="{BF6DA5F0-E562-4C7A-B174-8D294284039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6FC179-870B-43CA-86AD-736AB9942F13}" type="pres">
      <dgm:prSet presAssocID="{39D7160F-9DAC-4822-B4E2-86938E436E8E}" presName="sibTrans" presStyleCnt="0"/>
      <dgm:spPr/>
    </dgm:pt>
    <dgm:pt modelId="{21D27E6A-83B9-4501-8D69-49FE2E3351C1}" type="pres">
      <dgm:prSet presAssocID="{1FF1D8C9-13C3-43D6-BC67-470DECD9697F}" presName="node" presStyleLbl="node1" presStyleIdx="3" presStyleCnt="4" custScaleX="1128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E943C8-DE9E-4AFE-94F7-ED661816E55C}" type="presOf" srcId="{26F58FB6-DD01-4677-B52D-77524245DD9C}" destId="{B63435AD-B727-4117-807C-AF2E9CB80F2C}" srcOrd="0" destOrd="0" presId="urn:microsoft.com/office/officeart/2005/8/layout/default"/>
    <dgm:cxn modelId="{D97F90A0-7E8D-4F49-872D-E61EB7864CC2}" type="presOf" srcId="{FBA90804-5D96-4784-9E60-89AD3E454F85}" destId="{9FC04EC6-1DC8-4FA7-9100-7FDEF9A17C8C}" srcOrd="0" destOrd="0" presId="urn:microsoft.com/office/officeart/2005/8/layout/default"/>
    <dgm:cxn modelId="{AAE2F85A-D40F-4634-BE19-16F2193BE107}" srcId="{8C69D265-BF40-49B4-92BA-B442D43FDDE6}" destId="{26F58FB6-DD01-4677-B52D-77524245DD9C}" srcOrd="0" destOrd="0" parTransId="{438CBFDA-FDD0-49BB-8366-209374F40FD9}" sibTransId="{FE083A77-15E2-4B5B-902C-B3DA47F4F77E}"/>
    <dgm:cxn modelId="{DA6D3B8B-CC10-4583-BE98-A52CCF0E43EF}" type="presOf" srcId="{8C69D265-BF40-49B4-92BA-B442D43FDDE6}" destId="{6A77F934-29E3-4BD1-A6F4-8545BEA931AD}" srcOrd="0" destOrd="0" presId="urn:microsoft.com/office/officeart/2005/8/layout/default"/>
    <dgm:cxn modelId="{71715FD3-C4BF-4801-8D62-3EB4E3A263D6}" srcId="{8C69D265-BF40-49B4-92BA-B442D43FDDE6}" destId="{BF6DA5F0-E562-4C7A-B174-8D2942840393}" srcOrd="2" destOrd="0" parTransId="{962DB4D2-B07D-445B-9C51-6122ED931224}" sibTransId="{39D7160F-9DAC-4822-B4E2-86938E436E8E}"/>
    <dgm:cxn modelId="{CB6251C0-6B42-40A0-9A30-9D6C2F7136A9}" srcId="{8C69D265-BF40-49B4-92BA-B442D43FDDE6}" destId="{1FF1D8C9-13C3-43D6-BC67-470DECD9697F}" srcOrd="3" destOrd="0" parTransId="{2E123DA9-69E1-494A-858D-3024A7813A87}" sibTransId="{D8089ADD-2F6B-4A00-8678-26B776A02A20}"/>
    <dgm:cxn modelId="{82C502C6-DAB0-476E-8A4A-B454E3452E26}" type="presOf" srcId="{BF6DA5F0-E562-4C7A-B174-8D2942840393}" destId="{1A33B420-6DD3-4652-806C-CE70592796BC}" srcOrd="0" destOrd="0" presId="urn:microsoft.com/office/officeart/2005/8/layout/default"/>
    <dgm:cxn modelId="{C165DDCA-A08E-4EDC-B12D-35D8A93C2E1D}" srcId="{8C69D265-BF40-49B4-92BA-B442D43FDDE6}" destId="{FBA90804-5D96-4784-9E60-89AD3E454F85}" srcOrd="1" destOrd="0" parTransId="{608FD225-03D2-45A9-AF86-AD54EBB1FFD5}" sibTransId="{417BFDCF-C4AF-4E3A-9724-DF5BB4B34E63}"/>
    <dgm:cxn modelId="{F62F11EE-42E6-4BBC-BF49-4046D6A30C9B}" type="presOf" srcId="{1FF1D8C9-13C3-43D6-BC67-470DECD9697F}" destId="{21D27E6A-83B9-4501-8D69-49FE2E3351C1}" srcOrd="0" destOrd="0" presId="urn:microsoft.com/office/officeart/2005/8/layout/default"/>
    <dgm:cxn modelId="{C1AEBB2B-FC61-4E94-87D6-6243FD060F84}" type="presParOf" srcId="{6A77F934-29E3-4BD1-A6F4-8545BEA931AD}" destId="{B63435AD-B727-4117-807C-AF2E9CB80F2C}" srcOrd="0" destOrd="0" presId="urn:microsoft.com/office/officeart/2005/8/layout/default"/>
    <dgm:cxn modelId="{BB529FC8-1D64-4D86-B0C0-86956581AD7D}" type="presParOf" srcId="{6A77F934-29E3-4BD1-A6F4-8545BEA931AD}" destId="{01BD4709-CECF-41B8-BC0D-41C768638FEA}" srcOrd="1" destOrd="0" presId="urn:microsoft.com/office/officeart/2005/8/layout/default"/>
    <dgm:cxn modelId="{002ABC4D-0763-4836-A69A-C5A1F940EAC0}" type="presParOf" srcId="{6A77F934-29E3-4BD1-A6F4-8545BEA931AD}" destId="{9FC04EC6-1DC8-4FA7-9100-7FDEF9A17C8C}" srcOrd="2" destOrd="0" presId="urn:microsoft.com/office/officeart/2005/8/layout/default"/>
    <dgm:cxn modelId="{873F42B8-F96E-4759-8E15-B2382C7557AC}" type="presParOf" srcId="{6A77F934-29E3-4BD1-A6F4-8545BEA931AD}" destId="{D92285D6-7EB4-4099-BD27-51968CC67285}" srcOrd="3" destOrd="0" presId="urn:microsoft.com/office/officeart/2005/8/layout/default"/>
    <dgm:cxn modelId="{AC7C8EDA-6E7D-4B75-9D57-AA0B61DABC50}" type="presParOf" srcId="{6A77F934-29E3-4BD1-A6F4-8545BEA931AD}" destId="{1A33B420-6DD3-4652-806C-CE70592796BC}" srcOrd="4" destOrd="0" presId="urn:microsoft.com/office/officeart/2005/8/layout/default"/>
    <dgm:cxn modelId="{9A24DE82-3236-4504-8740-4CCE5A06648A}" type="presParOf" srcId="{6A77F934-29E3-4BD1-A6F4-8545BEA931AD}" destId="{DE6FC179-870B-43CA-86AD-736AB9942F13}" srcOrd="5" destOrd="0" presId="urn:microsoft.com/office/officeart/2005/8/layout/default"/>
    <dgm:cxn modelId="{89A41D61-89A3-434A-AAF7-08847C9A7601}" type="presParOf" srcId="{6A77F934-29E3-4BD1-A6F4-8545BEA931AD}" destId="{21D27E6A-83B9-4501-8D69-49FE2E3351C1}" srcOrd="6" destOrd="0" presId="urn:microsoft.com/office/officeart/2005/8/layout/default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2709F-5DD7-466B-822A-DE21277ED65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3F5DA-6E41-49BE-9BF1-A69D76825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5F5D6B-E5A3-47F9-8901-A67EB0D4637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2D8862-EA9F-4628-B502-091260FDF95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109E1-7D20-4829-9ED6-21F196A7E6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533C5-5EC3-4926-BDD5-498737DBFE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777D2-1507-4744-B723-9399BE3A68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88797-5F66-4418-953E-9AC08CEB4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728E1-1D4E-4C42-BE44-C3B99EC15A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995B5D-B011-4E58-9D92-260BEFDCF0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9732D-4E52-4259-B259-51542F34E2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72629-9212-4163-946F-07C0B29098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89109-55BB-4803-B339-9F74D9BAEB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F76F1-F90A-4CDA-90E6-F97E51D00A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57BC0-BBC3-426A-8722-E84AAFA2D7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712FDC-876B-4A5D-8E8D-E5FEC28CA40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slide" Target="slide2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slide" Target="slide17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5562600" y="0"/>
            <a:ext cx="3581400" cy="3703637"/>
            <a:chOff x="3408" y="432"/>
            <a:chExt cx="2256" cy="2333"/>
          </a:xfrm>
        </p:grpSpPr>
        <p:pic>
          <p:nvPicPr>
            <p:cNvPr id="8" name="Picture 12" descr="C:\Program Files\Common Files\Microsoft Shared\Clipart\cagcat50\DD01352_.wmf"/>
            <p:cNvPicPr>
              <a:picLocks noChangeAspect="1" noChangeArrowheads="1"/>
            </p:cNvPicPr>
            <p:nvPr/>
          </p:nvPicPr>
          <p:blipFill>
            <a:blip r:embed="rId3">
              <a:lum bright="48000" contrast="30000"/>
            </a:blip>
            <a:srcRect/>
            <a:stretch>
              <a:fillRect/>
            </a:stretch>
          </p:blipFill>
          <p:spPr bwMode="auto">
            <a:xfrm>
              <a:off x="3744" y="720"/>
              <a:ext cx="1584" cy="1728"/>
            </a:xfrm>
            <a:prstGeom prst="rect">
              <a:avLst/>
            </a:prstGeom>
            <a:noFill/>
            <a:effectLst>
              <a:outerShdw dist="35921" dir="2700000" algn="ctr" rotWithShape="0">
                <a:srgbClr val="808080"/>
              </a:outerShdw>
            </a:effectLst>
          </p:spPr>
        </p:pic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4416" y="432"/>
              <a:ext cx="33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bg1"/>
                  </a:solidFill>
                </a:rPr>
                <a:t>N</a:t>
              </a:r>
              <a:endParaRPr lang="ru-RU" sz="3200">
                <a:solidFill>
                  <a:schemeClr val="bg1"/>
                </a:solidFill>
              </a:endParaRPr>
            </a:p>
          </p:txBody>
        </p:sp>
        <p:sp>
          <p:nvSpPr>
            <p:cNvPr id="10" name="Text Box 14"/>
            <p:cNvSpPr txBox="1">
              <a:spLocks noChangeArrowheads="1"/>
            </p:cNvSpPr>
            <p:nvPr/>
          </p:nvSpPr>
          <p:spPr bwMode="auto">
            <a:xfrm>
              <a:off x="4416" y="2400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bg1"/>
                  </a:solidFill>
                </a:rPr>
                <a:t>S</a:t>
              </a:r>
              <a:endParaRPr lang="ru-RU" sz="3200">
                <a:solidFill>
                  <a:schemeClr val="bg1"/>
                </a:solidFill>
              </a:endParaRPr>
            </a:p>
          </p:txBody>
        </p:sp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3408" y="1392"/>
              <a:ext cx="48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bg1"/>
                  </a:solidFill>
                </a:rPr>
                <a:t>W</a:t>
              </a:r>
              <a:endParaRPr lang="ru-RU" sz="3200">
                <a:solidFill>
                  <a:schemeClr val="bg1"/>
                </a:solidFill>
              </a:endParaRPr>
            </a:p>
          </p:txBody>
        </p:sp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5280" y="1392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bg1"/>
                  </a:solidFill>
                </a:rPr>
                <a:t>E</a:t>
              </a:r>
              <a:endParaRPr lang="ru-RU" sz="3200">
                <a:solidFill>
                  <a:schemeClr val="bg1"/>
                </a:solidFill>
              </a:endParaRPr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71604" y="3357562"/>
            <a:ext cx="6400800" cy="792162"/>
          </a:xfrm>
        </p:spPr>
        <p:txBody>
          <a:bodyPr/>
          <a:lstStyle/>
          <a:p>
            <a:r>
              <a:rPr lang="uk-UA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Урок географії у 6 класі</a:t>
            </a:r>
          </a:p>
          <a:p>
            <a:endParaRPr lang="uk-UA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uk-UA" sz="2000" dirty="0" smtClean="0">
                <a:solidFill>
                  <a:schemeClr val="bg1"/>
                </a:solidFill>
              </a:rPr>
              <a:t>Підготувала учитель </a:t>
            </a:r>
            <a:r>
              <a:rPr lang="uk-UA" sz="2000" dirty="0" smtClean="0">
                <a:solidFill>
                  <a:schemeClr val="bg1"/>
                </a:solidFill>
              </a:rPr>
              <a:t>географії </a:t>
            </a:r>
          </a:p>
          <a:p>
            <a:r>
              <a:rPr lang="uk-UA" sz="2000" dirty="0" err="1" smtClean="0">
                <a:solidFill>
                  <a:schemeClr val="bg1"/>
                </a:solidFill>
              </a:rPr>
              <a:t>Новозбур</a:t>
            </a:r>
            <a:r>
              <a:rPr lang="en-US" sz="2000" dirty="0" smtClean="0">
                <a:solidFill>
                  <a:schemeClr val="bg1"/>
                </a:solidFill>
              </a:rPr>
              <a:t>`</a:t>
            </a:r>
            <a:r>
              <a:rPr lang="uk-UA" sz="2000" dirty="0" err="1" smtClean="0">
                <a:solidFill>
                  <a:schemeClr val="bg1"/>
                </a:solidFill>
              </a:rPr>
              <a:t>ївського</a:t>
            </a:r>
            <a:r>
              <a:rPr lang="uk-UA" sz="2000" dirty="0" smtClean="0">
                <a:solidFill>
                  <a:schemeClr val="bg1"/>
                </a:solidFill>
              </a:rPr>
              <a:t> ЗБДО №2</a:t>
            </a:r>
          </a:p>
          <a:p>
            <a:r>
              <a:rPr lang="uk-UA" sz="2000" dirty="0" smtClean="0">
                <a:solidFill>
                  <a:schemeClr val="bg1"/>
                </a:solidFill>
              </a:rPr>
              <a:t>Лукашенко </a:t>
            </a:r>
            <a:r>
              <a:rPr lang="uk-UA" sz="2000" dirty="0" err="1" smtClean="0">
                <a:solidFill>
                  <a:schemeClr val="bg1"/>
                </a:solidFill>
              </a:rPr>
              <a:t>А</a:t>
            </a:r>
            <a:r>
              <a:rPr lang="uk-UA" sz="2000" dirty="0" err="1" smtClean="0">
                <a:solidFill>
                  <a:schemeClr val="bg1"/>
                </a:solidFill>
              </a:rPr>
              <a:t>льона</a:t>
            </a:r>
            <a:r>
              <a:rPr lang="uk-UA" sz="2000" dirty="0" smtClean="0">
                <a:solidFill>
                  <a:schemeClr val="bg1"/>
                </a:solidFill>
              </a:rPr>
              <a:t> </a:t>
            </a:r>
            <a:r>
              <a:rPr lang="uk-UA" sz="2000" dirty="0" smtClean="0">
                <a:solidFill>
                  <a:schemeClr val="bg1"/>
                </a:solidFill>
              </a:rPr>
              <a:t>М</a:t>
            </a:r>
            <a:r>
              <a:rPr lang="uk-UA" sz="2000" dirty="0" smtClean="0">
                <a:solidFill>
                  <a:schemeClr val="bg1"/>
                </a:solidFill>
              </a:rPr>
              <a:t>иколаївна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WordArt 19"/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857224" y="928670"/>
            <a:ext cx="7858180" cy="2928958"/>
          </a:xfrm>
          <a:custGeom>
            <a:avLst/>
            <a:gdLst>
              <a:gd name="connsiteX0" fmla="*/ 0 w 7772400"/>
              <a:gd name="connsiteY0" fmla="*/ 0 h 2184405"/>
              <a:gd name="connsiteX1" fmla="*/ 7772400 w 7772400"/>
              <a:gd name="connsiteY1" fmla="*/ 0 h 2184405"/>
              <a:gd name="connsiteX2" fmla="*/ 7772400 w 7772400"/>
              <a:gd name="connsiteY2" fmla="*/ 2184405 h 2184405"/>
              <a:gd name="connsiteX3" fmla="*/ 0 w 7772400"/>
              <a:gd name="connsiteY3" fmla="*/ 2184405 h 2184405"/>
              <a:gd name="connsiteX4" fmla="*/ 0 w 7772400"/>
              <a:gd name="connsiteY4" fmla="*/ 0 h 218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400" h="2184405">
                <a:moveTo>
                  <a:pt x="0" y="0"/>
                </a:moveTo>
                <a:lnTo>
                  <a:pt x="7772400" y="0"/>
                </a:lnTo>
                <a:lnTo>
                  <a:pt x="7772400" y="2184405"/>
                </a:lnTo>
                <a:lnTo>
                  <a:pt x="0" y="2184405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none" fromWordArt="1"/>
          <a:lstStyle/>
          <a:p>
            <a:pPr algn="ctr" rtl="0"/>
            <a:r>
              <a:rPr lang="ru-RU" sz="3600" kern="1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Поняття</a:t>
            </a:r>
            <a:r>
              <a:rPr lang="ru-RU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 про </a:t>
            </a:r>
            <a:r>
              <a:rPr lang="ru-RU" sz="3600" kern="1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г</a:t>
            </a:r>
            <a:r>
              <a:rPr lang="ru-RU" sz="3600" kern="10" spc="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еографічні</a:t>
            </a:r>
            <a: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  </a:t>
            </a:r>
            <a:r>
              <a:rPr lang="ru-RU" sz="3600" kern="10" spc="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координати</a:t>
            </a:r>
            <a: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.</a:t>
            </a:r>
            <a:b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</a:br>
            <a:r>
              <a:rPr lang="ru-RU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Правила </a:t>
            </a:r>
            <a:r>
              <a:rPr lang="ru-RU" sz="3600" kern="1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відліку</a:t>
            </a:r>
            <a:r>
              <a:rPr lang="ru-RU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 </a:t>
            </a:r>
            <a:r>
              <a:rPr lang="ru-RU" sz="3600" kern="1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географічної</a:t>
            </a:r>
            <a:r>
              <a:rPr lang="ru-RU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 </a:t>
            </a:r>
            <a:r>
              <a:rPr lang="ru-RU" sz="3600" kern="1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широти</a:t>
            </a:r>
            <a:r>
              <a:rPr lang="ru-RU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  <a:t> </a:t>
            </a:r>
            <a:br>
              <a:rPr lang="ru-RU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8100" dir="18900000" algn="bl" rotWithShape="0">
                    <a:srgbClr val="FF00FF">
                      <a:alpha val="40000"/>
                    </a:srgbClr>
                  </a:outerShdw>
                </a:effectLst>
                <a:latin typeface="Impact"/>
              </a:rPr>
            </a:br>
            <a:endParaRPr lang="ru-RU" sz="3600" kern="10" spc="0" dirty="0">
              <a:ln w="19050">
                <a:solidFill>
                  <a:srgbClr val="0000FF"/>
                </a:solidFill>
                <a:round/>
                <a:headEnd/>
                <a:tailEnd/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50800" dist="38100" dir="18900000" algn="bl" rotWithShape="0">
                  <a:srgbClr val="FF00FF">
                    <a:alpha val="40000"/>
                  </a:srgbClr>
                </a:outerShdw>
              </a:effectLst>
              <a:latin typeface="Impact"/>
            </a:endParaRPr>
          </a:p>
        </p:txBody>
      </p:sp>
      <p:pic>
        <p:nvPicPr>
          <p:cNvPr id="15" name="Рисунок 14" descr="MM90022374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4572008"/>
            <a:ext cx="1428760" cy="2121046"/>
          </a:xfrm>
          <a:prstGeom prst="rect">
            <a:avLst/>
          </a:prstGeom>
        </p:spPr>
      </p:pic>
      <p:pic>
        <p:nvPicPr>
          <p:cNvPr id="13" name="Рисунок 12" descr="MC900441443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15338" y="6100999"/>
            <a:ext cx="757001" cy="7570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Мета уроку: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643998" cy="5286412"/>
          </a:xfrm>
        </p:spPr>
        <p:txBody>
          <a:bodyPr/>
          <a:lstStyle/>
          <a:p>
            <a:pPr>
              <a:buNone/>
            </a:pPr>
            <a:r>
              <a:rPr lang="uk-UA" sz="1800" b="1" u="sng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ea typeface="+mn-ea"/>
                <a:cs typeface="+mn-cs"/>
              </a:rPr>
              <a:t>Навчальна:</a:t>
            </a:r>
            <a:endParaRPr lang="ru-RU" sz="1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ea typeface="+mn-ea"/>
              <a:cs typeface="+mn-cs"/>
            </a:endParaRPr>
          </a:p>
          <a:p>
            <a:pPr lvl="0"/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закріпити знання учнів про градусну сітку землі</a:t>
            </a:r>
            <a:r>
              <a:rPr lang="uk-UA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 lvl="0"/>
            <a:r>
              <a:rPr lang="uk-UA" sz="1800" b="1" dirty="0" smtClean="0"/>
              <a:t>сформувати уявлення учнів про географічну широту;</a:t>
            </a:r>
          </a:p>
          <a:p>
            <a:pPr lvl="0"/>
            <a:r>
              <a:rPr lang="uk-UA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вивчити алгоритм визначення географічної широти.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8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ea typeface="+mn-ea"/>
                <a:cs typeface="+mn-cs"/>
              </a:rPr>
              <a:t>Розвивальна</a:t>
            </a:r>
            <a:r>
              <a:rPr lang="uk-UA" sz="1800" b="1" u="sng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ea typeface="+mn-ea"/>
                <a:cs typeface="+mn-cs"/>
              </a:rPr>
              <a:t>:</a:t>
            </a:r>
            <a:endParaRPr lang="ru-RU" sz="1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ea typeface="+mn-ea"/>
              <a:cs typeface="+mn-cs"/>
            </a:endParaRPr>
          </a:p>
          <a:p>
            <a:pPr lvl="0"/>
            <a:r>
              <a:rPr lang="uk-UA" sz="1800" b="1" dirty="0" smtClean="0"/>
              <a:t>сформувати практичні вміння учнів визначати географічну широту точок;</a:t>
            </a:r>
            <a:endParaRPr lang="ru-RU" sz="1800" b="1" dirty="0" smtClean="0"/>
          </a:p>
          <a:p>
            <a:r>
              <a:rPr lang="uk-UA" sz="1800" b="1" dirty="0" smtClean="0"/>
              <a:t>розвивати спостережливість, просторове уявлення,  логічне мислення.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uk-UA" sz="18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ea typeface="+mn-ea"/>
                <a:cs typeface="+mn-cs"/>
              </a:rPr>
              <a:t>Виховна</a:t>
            </a:r>
            <a:r>
              <a:rPr lang="uk-UA" sz="1800" b="1" u="sng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ea typeface="+mn-ea"/>
                <a:cs typeface="+mn-cs"/>
              </a:rPr>
              <a:t>:</a:t>
            </a:r>
            <a:endParaRPr lang="ru-RU" sz="1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ea typeface="+mn-ea"/>
              <a:cs typeface="+mn-cs"/>
            </a:endParaRPr>
          </a:p>
          <a:p>
            <a:pPr lvl="0"/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виховувати практичний інтерес до роботи з  географічними картами;</a:t>
            </a: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800" b="1" dirty="0" smtClean="0"/>
              <a:t>в</a:t>
            </a:r>
            <a:r>
              <a:rPr lang="uk-UA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иховувати допитливість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інтерес до </a:t>
            </a:r>
            <a:r>
              <a:rPr lang="uk-UA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предмета.</a:t>
            </a:r>
            <a:endParaRPr lang="ru-RU" sz="1800" b="1" dirty="0"/>
          </a:p>
        </p:txBody>
      </p:sp>
      <p:pic>
        <p:nvPicPr>
          <p:cNvPr id="4" name="Рисунок 3" descr="MC90044144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5338" y="6100999"/>
            <a:ext cx="757001" cy="757001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071538" y="214290"/>
            <a:ext cx="699999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600" b="1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Кажуть,</a:t>
            </a:r>
            <a:endParaRPr lang="ru-RU" sz="3600" b="1" dirty="0" smtClean="0">
              <a:ln w="17780" cmpd="sng">
                <a:solidFill>
                  <a:srgbClr val="FF0066"/>
                </a:solidFill>
                <a:prstDash val="solid"/>
                <a:miter lim="800000"/>
              </a:ln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uk-UA" sz="3600" b="1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що є люди,</a:t>
            </a:r>
            <a:endParaRPr lang="ru-RU" sz="3600" b="1" dirty="0" smtClean="0">
              <a:ln w="17780" cmpd="sng">
                <a:solidFill>
                  <a:srgbClr val="FF0066"/>
                </a:solidFill>
                <a:prstDash val="solid"/>
                <a:miter lim="800000"/>
              </a:ln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uk-UA" sz="3600" b="1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які байдужі до карти,</a:t>
            </a:r>
            <a:endParaRPr lang="ru-RU" sz="3600" b="1" dirty="0" smtClean="0">
              <a:ln w="17780" cmpd="sng">
                <a:solidFill>
                  <a:srgbClr val="FF0066"/>
                </a:solidFill>
                <a:prstDash val="solid"/>
                <a:miter lim="800000"/>
              </a:ln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uk-UA" sz="3600" b="1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але мені важко в це повірити</a:t>
            </a:r>
            <a:r>
              <a:rPr lang="uk-UA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.</a:t>
            </a:r>
            <a:endParaRPr lang="ru-RU" sz="36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uk-UA" sz="3600" b="1" dirty="0" smtClean="0"/>
              <a:t>                         Р.Л. </a:t>
            </a:r>
            <a:r>
              <a:rPr lang="uk-UA" sz="3600" b="1" dirty="0" err="1" smtClean="0"/>
              <a:t>Стівенсон</a:t>
            </a:r>
            <a:endParaRPr lang="ru-RU" sz="3600" dirty="0" smtClean="0"/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3" name="Рисунок 2" descr="images (2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876"/>
            <a:ext cx="3714776" cy="2286016"/>
          </a:xfrm>
          <a:prstGeom prst="rect">
            <a:avLst/>
          </a:prstGeom>
        </p:spPr>
      </p:pic>
      <p:pic>
        <p:nvPicPr>
          <p:cNvPr id="5" name="Рисунок 4" descr="загруженное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039" y="3500438"/>
            <a:ext cx="4170880" cy="2357454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357166"/>
            <a:ext cx="8193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buFontTx/>
              <a:buChar char="•"/>
              <a:tabLst>
                <a:tab pos="457200" algn="l"/>
              </a:tabLst>
            </a:pPr>
            <a:r>
              <a:rPr kumimoji="0" lang="uk-UA" sz="3200" b="1" i="1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+mn-ea"/>
              </a:rPr>
              <a:t>Прийом</a:t>
            </a:r>
            <a:r>
              <a:rPr kumimoji="0" lang="uk-UA" sz="32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+mn-ea"/>
              </a:rPr>
              <a:t> </a:t>
            </a:r>
            <a:r>
              <a:rPr kumimoji="0" lang="uk-UA" sz="3200" b="1" i="1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+mn-ea"/>
              </a:rPr>
              <a:t>«Інтелектуальна розминка»</a:t>
            </a:r>
            <a:endParaRPr kumimoji="0" lang="ru-RU" sz="32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14488"/>
            <a:ext cx="84296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eaLnBrk="0" hangingPunct="0">
              <a:buFontTx/>
              <a:buChar char="•"/>
            </a:pPr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Які лінії мають назву паралелі? </a:t>
            </a:r>
            <a:endParaRPr lang="ru-RU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1" algn="just" eaLnBrk="0" hangingPunct="0">
              <a:buFontTx/>
              <a:buChar char="•"/>
            </a:pPr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Які лінії мають назву меридіани? </a:t>
            </a:r>
            <a:endParaRPr lang="ru-RU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1" algn="just" eaLnBrk="0" hangingPunct="0">
              <a:buFontTx/>
              <a:buChar char="•"/>
            </a:pPr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Яка лінія має назву  екватор?</a:t>
            </a:r>
            <a:endParaRPr lang="ru-RU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1" algn="just" eaLnBrk="0" hangingPunct="0">
              <a:buFontTx/>
              <a:buChar char="•"/>
            </a:pPr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Чим паралелі відрізняються від меридіанів?</a:t>
            </a:r>
            <a:endParaRPr lang="ru-RU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1" algn="just" eaLnBrk="0" hangingPunct="0">
              <a:buFontTx/>
              <a:buChar char="•"/>
            </a:pPr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Які приклади координатної сітки, що застосовуються в повсякденному житті, ви можете навести? Для чого вони використовуються?</a:t>
            </a:r>
            <a:endParaRPr lang="uk-UA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214290"/>
            <a:ext cx="5301324" cy="769441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uk-UA" sz="4400" b="1" spc="50" dirty="0" err="1" smtClean="0">
                <a:ln w="127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rgbClr val="FC9FCB"/>
                    </a:gs>
                    <a:gs pos="13000">
                      <a:srgbClr val="F8B049"/>
                    </a:gs>
                    <a:gs pos="21001">
                      <a:srgbClr val="F8B049"/>
                    </a:gs>
                    <a:gs pos="63000">
                      <a:srgbClr val="FEE7F2"/>
                    </a:gs>
                    <a:gs pos="67000">
                      <a:srgbClr val="F952A0"/>
                    </a:gs>
                    <a:gs pos="69000">
                      <a:srgbClr val="C50849"/>
                    </a:gs>
                    <a:gs pos="82001">
                      <a:srgbClr val="B43E85"/>
                    </a:gs>
                    <a:gs pos="100000">
                      <a:srgbClr val="F8B049"/>
                    </a:gs>
                  </a:gsLst>
                  <a:lin ang="5400000" scaled="0"/>
                </a:gradFill>
                <a:effectLst>
                  <a:glow rad="53100">
                    <a:srgbClr val="FF0066">
                      <a:alpha val="30000"/>
                    </a:srgbClr>
                  </a:glow>
                </a:effectLst>
                <a:latin typeface="Calibri"/>
              </a:rPr>
              <a:t>“Географічна</a:t>
            </a:r>
            <a:r>
              <a:rPr lang="uk-UA" sz="4400" b="1" spc="50" dirty="0" smtClean="0">
                <a:ln w="127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rgbClr val="FC9FCB"/>
                    </a:gs>
                    <a:gs pos="13000">
                      <a:srgbClr val="F8B049"/>
                    </a:gs>
                    <a:gs pos="21001">
                      <a:srgbClr val="F8B049"/>
                    </a:gs>
                    <a:gs pos="63000">
                      <a:srgbClr val="FEE7F2"/>
                    </a:gs>
                    <a:gs pos="67000">
                      <a:srgbClr val="F952A0"/>
                    </a:gs>
                    <a:gs pos="69000">
                      <a:srgbClr val="C50849"/>
                    </a:gs>
                    <a:gs pos="82001">
                      <a:srgbClr val="B43E85"/>
                    </a:gs>
                    <a:gs pos="100000">
                      <a:srgbClr val="F8B049"/>
                    </a:gs>
                  </a:gsLst>
                  <a:lin ang="5400000" scaled="0"/>
                </a:gradFill>
                <a:effectLst>
                  <a:glow rad="53100">
                    <a:srgbClr val="FF0066">
                      <a:alpha val="30000"/>
                    </a:srgbClr>
                  </a:glow>
                </a:effectLst>
                <a:latin typeface="Calibri"/>
              </a:rPr>
              <a:t> </a:t>
            </a:r>
            <a:r>
              <a:rPr lang="uk-UA" sz="4400" b="1" spc="50" dirty="0" err="1" smtClean="0">
                <a:ln w="127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rgbClr val="FC9FCB"/>
                    </a:gs>
                    <a:gs pos="13000">
                      <a:srgbClr val="F8B049"/>
                    </a:gs>
                    <a:gs pos="21001">
                      <a:srgbClr val="F8B049"/>
                    </a:gs>
                    <a:gs pos="63000">
                      <a:srgbClr val="FEE7F2"/>
                    </a:gs>
                    <a:gs pos="67000">
                      <a:srgbClr val="F952A0"/>
                    </a:gs>
                    <a:gs pos="69000">
                      <a:srgbClr val="C50849"/>
                    </a:gs>
                    <a:gs pos="82001">
                      <a:srgbClr val="B43E85"/>
                    </a:gs>
                    <a:gs pos="100000">
                      <a:srgbClr val="F8B049"/>
                    </a:gs>
                  </a:gsLst>
                  <a:lin ang="5400000" scaled="0"/>
                </a:gradFill>
                <a:effectLst>
                  <a:glow rad="53100">
                    <a:srgbClr val="FF0066">
                      <a:alpha val="30000"/>
                    </a:srgbClr>
                  </a:glow>
                </a:effectLst>
                <a:latin typeface="Calibri"/>
              </a:rPr>
              <a:t>хвиля”</a:t>
            </a:r>
            <a:endParaRPr lang="ru-RU" sz="4400" b="1" spc="50" dirty="0">
              <a:ln w="12700" cmpd="sng">
                <a:solidFill>
                  <a:srgbClr val="FF0000"/>
                </a:solidFill>
                <a:prstDash val="solid"/>
              </a:ln>
              <a:gradFill>
                <a:gsLst>
                  <a:gs pos="0">
                    <a:srgbClr val="FC9FCB"/>
                  </a:gs>
                  <a:gs pos="13000">
                    <a:srgbClr val="F8B049"/>
                  </a:gs>
                  <a:gs pos="21001">
                    <a:srgbClr val="F8B049"/>
                  </a:gs>
                  <a:gs pos="63000">
                    <a:srgbClr val="FEE7F2"/>
                  </a:gs>
                  <a:gs pos="67000">
                    <a:srgbClr val="F952A0"/>
                  </a:gs>
                  <a:gs pos="69000">
                    <a:srgbClr val="C50849"/>
                  </a:gs>
                  <a:gs pos="82001">
                    <a:srgbClr val="B43E85"/>
                  </a:gs>
                  <a:gs pos="100000">
                    <a:srgbClr val="F8B049"/>
                  </a:gs>
                </a:gsLst>
                <a:lin ang="5400000" scaled="0"/>
              </a:gradFill>
              <a:effectLst>
                <a:glow rad="53100">
                  <a:srgbClr val="FF0066">
                    <a:alpha val="30000"/>
                  </a:srgbClr>
                </a:glow>
              </a:effectLst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142984"/>
            <a:ext cx="821540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Уявна лінія, що ділить земну кулю на дві півкулі.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Умовні лінії, що з'єднують полюси землі.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Кола, проведені (умовно) на поверхні Землі паралельно до екватора.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Модель земної кулі.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 є на земній кулі паралель, по якій можна здійснити найдовшу навколосвітню подорож?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 буде мандрівка від полюса до полюса по 70 меридіану коротша, ніж по 150?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якому напрямку буде пливти корабель із Середземного моря в Червоне через Суецький канал?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Визначте, який острів розташований південніше – Мадагаскар чи Нова Гвінея?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Скажіть грецькою мовою полуденна лінія.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 є на Землі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найсхідніша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точка?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 на Землі сонце завжди світить з півночі і предмети, які воно освітлює відкидають тінь теж на північ?</a:t>
            </a:r>
          </a:p>
          <a:p>
            <a:pPr marL="457200" lvl="0" indent="-457200">
              <a:buFont typeface="+mj-lt"/>
              <a:buAutoNum type="arabicPeriod"/>
            </a:pPr>
            <a:endParaRPr lang="uk-UA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lvl="0" indent="-457200">
              <a:buFont typeface="+mj-lt"/>
              <a:buAutoNum type="arabicPeriod"/>
            </a:pPr>
            <a:endParaRPr lang="ru-RU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0364" y="0"/>
            <a:ext cx="32861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Тести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794"/>
            <a:ext cx="9001156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Виберіть правильні твердження:</a:t>
            </a:r>
            <a:endParaRPr lang="ru-RU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А) паралелі проходять через полюса Землі;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Б) найдовша паралель – екватор;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В) паралель 60º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пд.ш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 перетинає два материки;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Г) найдовший меридіан – нульовий;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Д) меридіани проходять через полюса Землі;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Е)  меридіани проходять паралельно екватору;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Є)  Антарктиду перетинають усі меридіани;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Ж) меридіан 130º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сх.д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 перетинає три материки;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2" eaLnBrk="0" hangingPunct="0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З)   паралель 60º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пд.ш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 не перетинає жодний із материків.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Екватор ділить Землю на півкулі:</a:t>
            </a:r>
            <a:endParaRPr lang="ru-RU" sz="1600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А) Північну і Південну;              б) Східну і Західну.</a:t>
            </a:r>
          </a:p>
          <a:p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 На карті напрямок на північ  завжди співпадає з напрямком:</a:t>
            </a:r>
            <a:endParaRPr lang="ru-RU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А) з верхом карти;          б) паралелей;              в) меридіанів; </a:t>
            </a:r>
          </a:p>
          <a:p>
            <a:pPr marL="342900" indent="-342900"/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 Довжина дуги одного градуса паралелі завжди однакова:</a:t>
            </a:r>
            <a:endParaRPr lang="ru-RU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А) так;       б) ні.</a:t>
            </a:r>
          </a:p>
          <a:p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 Довжина дуги одного градуса меридіану складає:</a:t>
            </a:r>
            <a:endParaRPr lang="ru-RU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А) 40 000 км;    б)20 000к м;    в)  111 км;       г) 1 км.</a:t>
            </a:r>
            <a:endParaRPr lang="uk-UA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Назви материк, який перетинають всі меридіани.</a:t>
            </a:r>
          </a:p>
          <a:p>
            <a:r>
              <a:rPr lang="uk-UA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За географічною картою визначте протяжність . о. Мадагаскар з півночі на південь.</a:t>
            </a:r>
            <a:endParaRPr lang="ru-RU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uk-UA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/>
            <a:endParaRPr lang="ru-RU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lvl="2" eaLnBrk="0" hangingPunct="0"/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 err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 чому таємниця чарівних букв і цифр?</a:t>
            </a:r>
            <a:endParaRPr lang="ru-RU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accent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2643182"/>
            <a:ext cx="62456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3° </a:t>
            </a:r>
            <a:r>
              <a:rPr lang="uk-UA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пд.ш</a:t>
            </a:r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.; 37° </a:t>
            </a:r>
            <a:r>
              <a:rPr lang="uk-UA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сх.д</a:t>
            </a:r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uk-U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38° </a:t>
            </a:r>
            <a:r>
              <a:rPr lang="uk-UA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пн.ш</a:t>
            </a:r>
            <a:r>
              <a:rPr lang="uk-U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.; 77°зх.д.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Рисунок 3" descr="MC90044144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5338" y="5929330"/>
            <a:ext cx="757001" cy="757001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 err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09622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Географічні</a:t>
            </a: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координати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 err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A72BC8-DB11-4BAE-87C2-FACB80BDE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BA72BC8-DB11-4BAE-87C2-FACB80BDEB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7A91B0-1FAF-4E36-A757-5E3E1B6F93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577A91B0-1FAF-4E36-A757-5E3E1B6F93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506088-F66D-4528-9EF6-30E2714F0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D6506088-F66D-4528-9EF6-30E2714F0C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46C5D4-0E15-4F3F-A219-19AE38A07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DB46C5D4-0E15-4F3F-A219-19AE38A07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E86978-282A-4BD4-B62E-B180C0E02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B5E86978-282A-4BD4-B62E-B180C0E029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886D3F-8E3A-42F2-9640-0A5CF2D4B0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A3886D3F-8E3A-42F2-9640-0A5CF2D4B0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E98C8C-9CA8-4353-B875-81B35AE57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0FE98C8C-9CA8-4353-B875-81B35AE57D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F64E8D-BAD1-4DC7-9F33-96AC3823F5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19F64E8D-BAD1-4DC7-9F33-96AC3823F5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2F947D-0A68-4C7C-9417-DCC20EBBC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842F947D-0A68-4C7C-9417-DCC20EBBCC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6C6386-376F-4018-B9A7-A2B73933FB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>
                                            <p:graphicEl>
                                              <a:dgm id="{5E6C6386-376F-4018-B9A7-A2B73933FB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CEB208-4172-44A4-95CF-8877B262EE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>
                                            <p:graphicEl>
                                              <a:dgm id="{1BCEB208-4172-44A4-95CF-8877B262EE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5ABD45-CE9C-45F9-BFDE-533CF639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>
                                            <p:graphicEl>
                                              <a:dgm id="{B55ABD45-CE9C-45F9-BFDE-533CF639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AC83C8-07C7-4392-99D8-FE0E475D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">
                                            <p:graphicEl>
                                              <a:dgm id="{9AAC83C8-07C7-4392-99D8-FE0E475D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076F55-A706-4C68-9699-D7AF29BE90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dgm id="{48076F55-A706-4C68-9699-D7AF29BE90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BA28A6-3E32-436A-B2C7-019B34321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">
                                            <p:graphicEl>
                                              <a:dgm id="{D7BA28A6-3E32-436A-B2C7-019B34321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DA7DEC-3C75-4824-8649-8C86703E2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40DA7DEC-3C75-4824-8649-8C86703E23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83D5CA-8666-4CF1-ACD0-E60EF6DA8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9083D5CA-8666-4CF1-ACD0-E60EF6DA86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0CF9EE-0F39-44FA-ABDF-1F883080D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560CF9EE-0F39-44FA-ABDF-1F883080D3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C033BF-9678-4CFD-96C8-6CAF0D311E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">
                                            <p:graphicEl>
                                              <a:dgm id="{AFC033BF-9678-4CFD-96C8-6CAF0D311E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ED8FE0-0654-4E5C-8178-F8DF5CFDD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dgm id="{E0ED8FE0-0654-4E5C-8178-F8DF5CFDD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/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2935" r="8567" b="17308"/>
          <a:stretch>
            <a:fillRect/>
          </a:stretch>
        </p:blipFill>
        <p:spPr bwMode="auto">
          <a:xfrm>
            <a:off x="5929322" y="2500306"/>
            <a:ext cx="2857520" cy="307181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70536" y="142852"/>
            <a:ext cx="86734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Пояснення поняття </a:t>
            </a:r>
            <a:r>
              <a:rPr lang="uk-UA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“широта”</a:t>
            </a:r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і </a:t>
            </a:r>
            <a:r>
              <a:rPr lang="uk-UA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“довгота”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Рисунок 8" descr="karti6.jpg"/>
          <p:cNvPicPr>
            <a:picLocks noChangeAspect="1"/>
          </p:cNvPicPr>
          <p:nvPr/>
        </p:nvPicPr>
        <p:blipFill>
          <a:blip r:embed="rId3"/>
          <a:srcRect l="5594" t="2083" r="1543" b="10416"/>
          <a:stretch>
            <a:fillRect/>
          </a:stretch>
        </p:blipFill>
        <p:spPr>
          <a:xfrm>
            <a:off x="145395" y="928670"/>
            <a:ext cx="5641051" cy="5709016"/>
          </a:xfrm>
          <a:prstGeom prst="ellipse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 rot="5400000">
            <a:off x="-177833" y="3963991"/>
            <a:ext cx="1643074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42910" y="3143248"/>
            <a:ext cx="3643338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285984" y="4500570"/>
            <a:ext cx="1857388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3072596" y="4428338"/>
            <a:ext cx="857256" cy="158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42910" y="4786322"/>
            <a:ext cx="285752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3249603" y="3821909"/>
            <a:ext cx="1358116" cy="794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00166" y="4429132"/>
            <a:ext cx="1207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Довжина</a:t>
            </a:r>
            <a:endParaRPr lang="ru-RU" b="1" dirty="0"/>
          </a:p>
        </p:txBody>
      </p:sp>
      <p:sp>
        <p:nvSpPr>
          <p:cNvPr id="26" name="Штриховая стрелка вправо 25"/>
          <p:cNvSpPr/>
          <p:nvPr/>
        </p:nvSpPr>
        <p:spPr>
          <a:xfrm rot="5400000">
            <a:off x="1928794" y="4714884"/>
            <a:ext cx="214314" cy="214314"/>
          </a:xfrm>
          <a:prstGeom prst="stripedRightArrow">
            <a:avLst/>
          </a:prstGeom>
          <a:ln>
            <a:solidFill>
              <a:srgbClr val="960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428728" y="4857760"/>
            <a:ext cx="1337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 smtClean="0"/>
              <a:t>“Довгота”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42154" y="367296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Ширина</a:t>
            </a:r>
            <a:endParaRPr lang="ru-RU" b="1" dirty="0"/>
          </a:p>
        </p:txBody>
      </p:sp>
      <p:sp>
        <p:nvSpPr>
          <p:cNvPr id="32" name="Штриховая стрелка вправо 31"/>
          <p:cNvSpPr/>
          <p:nvPr/>
        </p:nvSpPr>
        <p:spPr>
          <a:xfrm>
            <a:off x="3857620" y="3643314"/>
            <a:ext cx="178579" cy="250017"/>
          </a:xfrm>
          <a:prstGeom prst="stripedRightArrow">
            <a:avLst/>
          </a:prstGeom>
          <a:ln>
            <a:solidFill>
              <a:srgbClr val="960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3470782" y="367296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/>
              <a:t>“Широта”</a:t>
            </a:r>
            <a:endParaRPr lang="ru-RU" b="1" dirty="0"/>
          </a:p>
        </p:txBody>
      </p:sp>
      <p:sp>
        <p:nvSpPr>
          <p:cNvPr id="34" name="TextBox 33"/>
          <p:cNvSpPr txBox="1"/>
          <p:nvPr/>
        </p:nvSpPr>
        <p:spPr>
          <a:xfrm rot="585427">
            <a:off x="870437" y="3923937"/>
            <a:ext cx="2500186" cy="369332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r>
              <a:rPr lang="uk-UA" b="1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Середземне море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4" name="Выгнутая вниз стрелка 43"/>
          <p:cNvSpPr/>
          <p:nvPr/>
        </p:nvSpPr>
        <p:spPr>
          <a:xfrm rot="663049">
            <a:off x="3571868" y="5000636"/>
            <a:ext cx="3286148" cy="1214446"/>
          </a:xfrm>
          <a:prstGeom prst="curvedUpArrow">
            <a:avLst>
              <a:gd name="adj1" fmla="val 25000"/>
              <a:gd name="adj2" fmla="val 56684"/>
              <a:gd name="adj3" fmla="val 63706"/>
            </a:avLst>
          </a:prstGeom>
          <a:solidFill>
            <a:srgbClr val="FF0066"/>
          </a:solidFill>
          <a:ln>
            <a:solidFill>
              <a:srgbClr val="960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286116" y="857232"/>
            <a:ext cx="5679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spc="50" dirty="0" smtClean="0">
                <a:ln w="12700" cmpd="sng">
                  <a:solidFill>
                    <a:srgbClr val="FF0066"/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Вид Землі за </a:t>
            </a:r>
            <a:r>
              <a:rPr lang="uk-UA" sz="2400" b="1" spc="50" dirty="0" err="1" smtClean="0">
                <a:ln w="12700" cmpd="sng">
                  <a:solidFill>
                    <a:srgbClr val="FF0066"/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Гекатеєм</a:t>
            </a:r>
            <a:r>
              <a:rPr lang="uk-UA" sz="2400" b="1" spc="50" dirty="0" smtClean="0">
                <a:ln w="12700" cmpd="sng">
                  <a:solidFill>
                    <a:srgbClr val="FF0066"/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uk-UA" sz="2400" b="1" spc="50" dirty="0" err="1" smtClean="0">
                <a:ln w="12700" cmpd="sng">
                  <a:solidFill>
                    <a:srgbClr val="FF0066"/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Мілетським</a:t>
            </a:r>
            <a:endParaRPr lang="ru-RU" sz="2400" b="1" cap="none" spc="50" dirty="0">
              <a:ln w="12700" cmpd="sng">
                <a:solidFill>
                  <a:srgbClr val="FF0066"/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6" grpId="0" animBg="1"/>
      <p:bldP spid="27" grpId="0"/>
      <p:bldP spid="28" grpId="0"/>
      <p:bldP spid="32" grpId="0" animBg="1"/>
      <p:bldP spid="33" grpId="0"/>
      <p:bldP spid="34" grpId="0"/>
      <p:bldP spid="44" grpId="0" animBg="1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 l="14062" t="23958" r="17187" b="4166"/>
          <a:stretch>
            <a:fillRect/>
          </a:stretch>
        </p:blipFill>
        <p:spPr bwMode="auto">
          <a:xfrm>
            <a:off x="214282" y="1571612"/>
            <a:ext cx="857256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err="1" smtClean="0">
                <a:ln w="19050">
                  <a:solidFill>
                    <a:srgbClr val="1F7A18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“Хвилинка</a:t>
            </a:r>
            <a:r>
              <a:rPr lang="uk-UA" sz="5400" b="1" dirty="0" smtClean="0">
                <a:ln w="19050">
                  <a:solidFill>
                    <a:srgbClr val="1F7A18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ln w="19050">
                  <a:solidFill>
                    <a:srgbClr val="1F7A18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підручника”</a:t>
            </a:r>
            <a:endParaRPr lang="ru-RU" sz="5400" b="1" dirty="0">
              <a:ln w="19050">
                <a:solidFill>
                  <a:srgbClr val="1F7A18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00562" y="2143116"/>
            <a:ext cx="4071966" cy="3471874"/>
          </a:xfrm>
        </p:spPr>
        <p:txBody>
          <a:bodyPr>
            <a:prstTxWarp prst="textWave1">
              <a:avLst>
                <a:gd name="adj1" fmla="val 4372"/>
                <a:gd name="adj2" fmla="val 0"/>
              </a:avLst>
            </a:prstTxWarp>
          </a:bodyPr>
          <a:lstStyle/>
          <a:p>
            <a:r>
              <a:rPr lang="uk-UA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Прочитати визначення «географічна широта».</a:t>
            </a:r>
          </a:p>
          <a:p>
            <a:r>
              <a:rPr lang="uk-UA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Яка буває географічна широта? </a:t>
            </a:r>
            <a:endParaRPr lang="ru-RU" b="1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Рисунок 11" descr="MM90032373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14" y="4643446"/>
            <a:ext cx="2000264" cy="20548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57290" y="2928934"/>
            <a:ext cx="2331216" cy="769441"/>
          </a:xfrm>
          <a:prstGeom prst="rect">
            <a:avLst/>
          </a:prstGeom>
        </p:spPr>
        <p:txBody>
          <a:bodyPr wrap="none">
            <a:prstTxWarp prst="textChevron">
              <a:avLst>
                <a:gd name="adj" fmla="val 11796"/>
              </a:avLst>
            </a:prstTxWarp>
            <a:spAutoFit/>
          </a:bodyPr>
          <a:lstStyle/>
          <a:p>
            <a:r>
              <a:rPr lang="ru-RU" sz="4400" b="1" dirty="0" smtClean="0"/>
              <a:t>§15</a:t>
            </a:r>
            <a:r>
              <a:rPr lang="ru-RU" sz="4400" b="1" smtClean="0"/>
              <a:t>, стор.67</a:t>
            </a:r>
            <a:endParaRPr lang="ru-RU" sz="4400" b="1" dirty="0"/>
          </a:p>
        </p:txBody>
      </p:sp>
    </p:spTree>
  </p:cSld>
  <p:clrMapOvr>
    <a:masterClrMapping/>
  </p:clrMapOvr>
  <p:transition spd="slow">
    <p:checker dir="vert"/>
    <p:sndAc>
      <p:stSnd>
        <p:snd r:embed="rId2" name="BELL_IN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66746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Географічна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широта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sz="half" idx="1"/>
          </p:nvPr>
        </p:nvSpPr>
        <p:spPr>
          <a:xfrm>
            <a:off x="0" y="1357298"/>
            <a:ext cx="3929090" cy="4929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Величина  дуги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меридіану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від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екватора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на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північ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або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південь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до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</a:rPr>
              <a:t>заданої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 точки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(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або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паралель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itchFamily="18" charset="0"/>
              </a:rPr>
              <a:t>, на 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якій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розташований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географічний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об</a:t>
            </a:r>
            <a:r>
              <a:rPr lang="ru-RU" sz="3000" b="1" i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’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</a:rPr>
              <a:t>єкт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sz="3000" dirty="0" smtClean="0"/>
          </a:p>
        </p:txBody>
      </p:sp>
      <p:sp>
        <p:nvSpPr>
          <p:cNvPr id="5" name="Овал 4"/>
          <p:cNvSpPr/>
          <p:nvPr/>
        </p:nvSpPr>
        <p:spPr>
          <a:xfrm>
            <a:off x="6072188" y="2071688"/>
            <a:ext cx="2643187" cy="2357437"/>
          </a:xfrm>
          <a:prstGeom prst="ellipse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7" name="Прямая соединительная линия 6"/>
          <p:cNvCxnSpPr>
            <a:stCxn id="5" idx="2"/>
            <a:endCxn id="5" idx="6"/>
          </p:cNvCxnSpPr>
          <p:nvPr/>
        </p:nvCxnSpPr>
        <p:spPr>
          <a:xfrm rot="10800000" flipH="1">
            <a:off x="6072188" y="3249613"/>
            <a:ext cx="2643187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00750" y="3643313"/>
            <a:ext cx="2643188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5" idx="3"/>
            <a:endCxn id="5" idx="5"/>
          </p:cNvCxnSpPr>
          <p:nvPr/>
        </p:nvCxnSpPr>
        <p:spPr>
          <a:xfrm rot="16200000" flipH="1">
            <a:off x="7393782" y="3148806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5" idx="1"/>
            <a:endCxn id="5" idx="7"/>
          </p:cNvCxnSpPr>
          <p:nvPr/>
        </p:nvCxnSpPr>
        <p:spPr>
          <a:xfrm rot="5400000" flipH="1" flipV="1">
            <a:off x="7393782" y="1481931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286500" y="2786063"/>
            <a:ext cx="2286000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5001419" y="2999582"/>
            <a:ext cx="428625" cy="15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5-конечная звезда 11"/>
          <p:cNvSpPr/>
          <p:nvPr/>
        </p:nvSpPr>
        <p:spPr>
          <a:xfrm>
            <a:off x="7358063" y="3929063"/>
            <a:ext cx="285750" cy="214312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7144544" y="3642519"/>
            <a:ext cx="714375" cy="15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3857625" y="2000250"/>
            <a:ext cx="2643188" cy="2500313"/>
          </a:xfrm>
          <a:prstGeom prst="ellipse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3929063" y="3643313"/>
            <a:ext cx="2251075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33" idx="3"/>
            <a:endCxn id="33" idx="5"/>
          </p:cNvCxnSpPr>
          <p:nvPr/>
        </p:nvCxnSpPr>
        <p:spPr>
          <a:xfrm rot="16200000" flipH="1">
            <a:off x="5179219" y="3199606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33" idx="1"/>
            <a:endCxn id="33" idx="7"/>
          </p:cNvCxnSpPr>
          <p:nvPr/>
        </p:nvCxnSpPr>
        <p:spPr>
          <a:xfrm rot="5400000" flipH="1" flipV="1">
            <a:off x="5179219" y="1431131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4000500" y="2786063"/>
            <a:ext cx="2428875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33" idx="6"/>
          </p:cNvCxnSpPr>
          <p:nvPr/>
        </p:nvCxnSpPr>
        <p:spPr>
          <a:xfrm flipV="1">
            <a:off x="3857625" y="3249613"/>
            <a:ext cx="2643188" cy="365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5-конечная звезда 57"/>
          <p:cNvSpPr/>
          <p:nvPr/>
        </p:nvSpPr>
        <p:spPr>
          <a:xfrm>
            <a:off x="5072063" y="2643188"/>
            <a:ext cx="285750" cy="214312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714750" y="1928813"/>
            <a:ext cx="4584700" cy="4135437"/>
            <a:chOff x="1428728" y="1428736"/>
            <a:chExt cx="7143800" cy="4867308"/>
          </a:xfrm>
        </p:grpSpPr>
        <p:sp>
          <p:nvSpPr>
            <p:cNvPr id="6" name="Овал 5"/>
            <p:cNvSpPr/>
            <p:nvPr/>
          </p:nvSpPr>
          <p:spPr>
            <a:xfrm>
              <a:off x="2428068" y="1428736"/>
              <a:ext cx="5216855" cy="48579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1428728" y="1428736"/>
              <a:ext cx="7143800" cy="48579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1928398" y="1428736"/>
              <a:ext cx="6216195" cy="48673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999474" y="1428736"/>
              <a:ext cx="4074043" cy="48579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570879" y="1428736"/>
              <a:ext cx="2928760" cy="48579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142284" y="1428736"/>
              <a:ext cx="1716689" cy="48579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713689" y="1428736"/>
              <a:ext cx="643140" cy="48579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7" idx="2"/>
              <a:endCxn id="7" idx="6"/>
            </p:cNvCxnSpPr>
            <p:nvPr/>
          </p:nvCxnSpPr>
          <p:spPr>
            <a:xfrm rot="10800000" flipH="1">
              <a:off x="1428728" y="3857719"/>
              <a:ext cx="7143800" cy="18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1500464" y="4214592"/>
              <a:ext cx="7000330" cy="18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2071868" y="5287082"/>
              <a:ext cx="58575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1572198" y="4571467"/>
              <a:ext cx="6856861" cy="18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784929" y="4928340"/>
              <a:ext cx="6431399" cy="18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499804" y="5643956"/>
              <a:ext cx="4929914" cy="18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142944" y="5929828"/>
              <a:ext cx="3715370" cy="18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V="1">
              <a:off x="1500464" y="3500845"/>
              <a:ext cx="7000330" cy="18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V="1">
              <a:off x="1572198" y="3143972"/>
              <a:ext cx="685686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V="1">
              <a:off x="2999474" y="1785609"/>
              <a:ext cx="3930573" cy="710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3714348" y="1570738"/>
              <a:ext cx="2500826" cy="18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1784929" y="2858099"/>
              <a:ext cx="6431399" cy="18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071868" y="2501225"/>
              <a:ext cx="58575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>
              <a:endCxn id="7" idx="7"/>
            </p:cNvCxnSpPr>
            <p:nvPr/>
          </p:nvCxnSpPr>
          <p:spPr>
            <a:xfrm flipV="1">
              <a:off x="2499804" y="2140614"/>
              <a:ext cx="5026386" cy="37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929554" y="6215701"/>
              <a:ext cx="2070415" cy="18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Географічна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широта</a:t>
            </a:r>
          </a:p>
        </p:txBody>
      </p:sp>
      <p:sp>
        <p:nvSpPr>
          <p:cNvPr id="38" name="Содержимое 2"/>
          <p:cNvSpPr>
            <a:spLocks noGrp="1"/>
          </p:cNvSpPr>
          <p:nvPr>
            <p:ph sz="half" idx="1"/>
          </p:nvPr>
        </p:nvSpPr>
        <p:spPr>
          <a:xfrm>
            <a:off x="0" y="2928934"/>
            <a:ext cx="4038600" cy="19113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</a:rPr>
              <a:t>Широта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</a:rPr>
              <a:t>буває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2857500" y="2000250"/>
            <a:ext cx="15001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+mj-lt"/>
              </a:rPr>
              <a:t>Північна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– </a:t>
            </a:r>
            <a:r>
              <a:rPr lang="ru-RU" sz="2400" b="1" dirty="0" err="1" smtClean="0">
                <a:latin typeface="+mj-lt"/>
              </a:rPr>
              <a:t>пн.ш</a:t>
            </a:r>
            <a:r>
              <a:rPr lang="ru-RU" sz="2400" b="1" dirty="0">
                <a:latin typeface="+mj-lt"/>
              </a:rPr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00299" y="5143500"/>
            <a:ext cx="2071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+mj-lt"/>
              </a:rPr>
              <a:t>Південна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– </a:t>
            </a:r>
            <a:r>
              <a:rPr lang="ru-RU" sz="2400" b="1" dirty="0" err="1" smtClean="0">
                <a:latin typeface="+mj-lt"/>
              </a:rPr>
              <a:t>пд.ш</a:t>
            </a:r>
            <a:r>
              <a:rPr lang="ru-RU" sz="2400" b="1" dirty="0">
                <a:latin typeface="+mj-lt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57818" y="1500188"/>
            <a:ext cx="4071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j-lt"/>
              </a:rPr>
              <a:t>П</a:t>
            </a:r>
            <a:r>
              <a:rPr lang="ru-RU" sz="2400" b="1" dirty="0" smtClean="0">
                <a:latin typeface="+mj-lt"/>
              </a:rPr>
              <a:t>.П</a:t>
            </a:r>
            <a:r>
              <a:rPr lang="ru-RU" sz="2400" b="1" dirty="0">
                <a:latin typeface="+mj-lt"/>
              </a:rPr>
              <a:t>. – </a:t>
            </a:r>
            <a:r>
              <a:rPr lang="ru-RU" sz="2400" b="1" dirty="0" err="1" smtClean="0">
                <a:latin typeface="+mj-lt"/>
              </a:rPr>
              <a:t>Північний</a:t>
            </a:r>
            <a:r>
              <a:rPr lang="ru-RU" sz="2400" b="1" dirty="0" smtClean="0">
                <a:latin typeface="+mj-lt"/>
              </a:rPr>
              <a:t>  </a:t>
            </a:r>
            <a:r>
              <a:rPr lang="ru-RU" sz="2400" b="1" dirty="0">
                <a:latin typeface="+mj-lt"/>
              </a:rPr>
              <a:t>полюс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86380" y="6072188"/>
            <a:ext cx="43577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+mj-lt"/>
              </a:rPr>
              <a:t>Пд.П</a:t>
            </a:r>
            <a:r>
              <a:rPr lang="ru-RU" sz="2400" b="1" dirty="0">
                <a:latin typeface="+mj-lt"/>
              </a:rPr>
              <a:t>. – </a:t>
            </a:r>
            <a:r>
              <a:rPr lang="ru-RU" sz="2400" b="1" dirty="0" err="1" smtClean="0">
                <a:latin typeface="+mj-lt"/>
              </a:rPr>
              <a:t>Південний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полюс</a:t>
            </a:r>
          </a:p>
        </p:txBody>
      </p:sp>
      <p:sp>
        <p:nvSpPr>
          <p:cNvPr id="43" name="Овал 42"/>
          <p:cNvSpPr/>
          <p:nvPr/>
        </p:nvSpPr>
        <p:spPr>
          <a:xfrm flipV="1">
            <a:off x="5857875" y="1857375"/>
            <a:ext cx="357188" cy="1428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Овал 43"/>
          <p:cNvSpPr/>
          <p:nvPr/>
        </p:nvSpPr>
        <p:spPr>
          <a:xfrm flipV="1">
            <a:off x="5857875" y="5929313"/>
            <a:ext cx="357188" cy="1428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3643313" y="3071813"/>
            <a:ext cx="142875" cy="8572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7" name="Прямая соединительная линия 46"/>
          <p:cNvCxnSpPr>
            <a:stCxn id="7" idx="2"/>
            <a:endCxn id="7" idx="6"/>
          </p:cNvCxnSpPr>
          <p:nvPr/>
        </p:nvCxnSpPr>
        <p:spPr>
          <a:xfrm rot="10800000" flipH="1">
            <a:off x="3714750" y="3992563"/>
            <a:ext cx="4584700" cy="15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4071934" y="3500438"/>
            <a:ext cx="15216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Екватор</a:t>
            </a:r>
            <a:endParaRPr lang="ru-RU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6" name="Нижний колонтитул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49531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/>
      <p:bldP spid="41" grpId="0"/>
      <p:bldP spid="42" grpId="0"/>
      <p:bldP spid="43" grpId="0" animBg="1"/>
      <p:bldP spid="44" grpId="0" animBg="1"/>
      <p:bldP spid="45" grpId="0" animBg="1"/>
      <p:bldP spid="45" grpId="1" animBg="1"/>
      <p:bldP spid="45" grpId="2" animBg="1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928694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Визначення</a:t>
            </a:r>
            <a:r>
              <a:rPr lang="ru-RU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i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географічної</a:t>
            </a:r>
            <a:r>
              <a:rPr lang="ru-RU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i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широти</a:t>
            </a:r>
            <a:r>
              <a:rPr lang="ru-RU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:</a:t>
            </a:r>
            <a:endParaRPr lang="ru-RU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357298"/>
            <a:ext cx="3929090" cy="5072098"/>
          </a:xfrm>
        </p:spPr>
        <p:txBody>
          <a:bodyPr/>
          <a:lstStyle/>
          <a:p>
            <a:pPr marL="639763" indent="-457200" eaLnBrk="1" hangingPunct="1">
              <a:lnSpc>
                <a:spcPct val="90000"/>
              </a:lnSpc>
              <a:spcBef>
                <a:spcPct val="0"/>
              </a:spcBef>
              <a:buFont typeface="Bodoni MT" pitchFamily="18" charset="0"/>
              <a:buAutoNum type="arabicPeriod"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Знайти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об</a:t>
            </a:r>
            <a:r>
              <a:rPr lang="ru-RU" b="1" dirty="0" smtClean="0">
                <a:solidFill>
                  <a:srgbClr val="FFFF00"/>
                </a:solidFill>
                <a:latin typeface="Calibri"/>
                <a:cs typeface="Calibri"/>
              </a:rPr>
              <a:t>’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</a:rPr>
              <a:t>є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кт на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карті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.</a:t>
            </a:r>
          </a:p>
          <a:p>
            <a:pPr marL="639763" indent="-457200" eaLnBrk="1" hangingPunct="1">
              <a:lnSpc>
                <a:spcPct val="90000"/>
              </a:lnSpc>
              <a:spcBef>
                <a:spcPct val="0"/>
              </a:spcBef>
              <a:buFont typeface="Bodoni MT" pitchFamily="18" charset="0"/>
              <a:buAutoNum type="arabicPeriod"/>
            </a:pPr>
            <a:endParaRPr lang="ru-RU" b="1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39763" indent="-457200" eaLnBrk="1" hangingPunct="1">
              <a:lnSpc>
                <a:spcPct val="90000"/>
              </a:lnSpc>
              <a:spcBef>
                <a:spcPct val="0"/>
              </a:spcBef>
              <a:buFont typeface="Bodoni MT" pitchFamily="18" charset="0"/>
              <a:buAutoNum type="arabicPeriod"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Визначити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якій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він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півкулі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?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Така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буде широта: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північна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чи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південна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)</a:t>
            </a:r>
          </a:p>
          <a:p>
            <a:pPr marL="639763" indent="-457200" eaLnBrk="1" hangingPunct="1">
              <a:lnSpc>
                <a:spcPct val="90000"/>
              </a:lnSpc>
              <a:spcBef>
                <a:spcPct val="0"/>
              </a:spcBef>
              <a:buFont typeface="Bodoni MT" pitchFamily="18" charset="0"/>
              <a:buAutoNum type="arabicPeriod"/>
            </a:pPr>
            <a:endParaRPr lang="ru-RU" b="1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39763" indent="-457200" eaLnBrk="1" hangingPunct="1">
              <a:lnSpc>
                <a:spcPct val="90000"/>
              </a:lnSpc>
              <a:spcBef>
                <a:spcPct val="0"/>
              </a:spcBef>
              <a:buFont typeface="Bodoni MT" pitchFamily="18" charset="0"/>
              <a:buAutoNum type="arabicPeriod"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Визначити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, на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якій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паралелі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розташований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об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Calibri"/>
              </a:rPr>
              <a:t>’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єкт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?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така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його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</a:rPr>
              <a:t> широта)</a:t>
            </a:r>
          </a:p>
        </p:txBody>
      </p:sp>
      <p:sp>
        <p:nvSpPr>
          <p:cNvPr id="11" name="Овал 10"/>
          <p:cNvSpPr/>
          <p:nvPr/>
        </p:nvSpPr>
        <p:spPr>
          <a:xfrm>
            <a:off x="6072188" y="2071688"/>
            <a:ext cx="2643187" cy="2357437"/>
          </a:xfrm>
          <a:prstGeom prst="ellipse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" name="Прямая соединительная линия 11"/>
          <p:cNvCxnSpPr>
            <a:stCxn id="11" idx="2"/>
            <a:endCxn id="11" idx="6"/>
          </p:cNvCxnSpPr>
          <p:nvPr/>
        </p:nvCxnSpPr>
        <p:spPr>
          <a:xfrm rot="10800000" flipH="1">
            <a:off x="6072188" y="3249613"/>
            <a:ext cx="2643187" cy="15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000750" y="3643313"/>
            <a:ext cx="2643188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3"/>
            <a:endCxn id="11" idx="5"/>
          </p:cNvCxnSpPr>
          <p:nvPr/>
        </p:nvCxnSpPr>
        <p:spPr>
          <a:xfrm rot="16200000" flipH="1">
            <a:off x="7393782" y="3148806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11" idx="1"/>
            <a:endCxn id="11" idx="7"/>
          </p:cNvCxnSpPr>
          <p:nvPr/>
        </p:nvCxnSpPr>
        <p:spPr>
          <a:xfrm rot="5400000" flipH="1" flipV="1">
            <a:off x="7393782" y="1481931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00" y="2786063"/>
            <a:ext cx="2286000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3857625" y="2000250"/>
            <a:ext cx="2643188" cy="2500313"/>
          </a:xfrm>
          <a:prstGeom prst="ellipse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3929063" y="3643313"/>
            <a:ext cx="2251075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17" idx="3"/>
            <a:endCxn id="17" idx="5"/>
          </p:cNvCxnSpPr>
          <p:nvPr/>
        </p:nvCxnSpPr>
        <p:spPr>
          <a:xfrm rot="16200000" flipH="1">
            <a:off x="5179219" y="3199606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7" idx="1"/>
            <a:endCxn id="17" idx="7"/>
          </p:cNvCxnSpPr>
          <p:nvPr/>
        </p:nvCxnSpPr>
        <p:spPr>
          <a:xfrm rot="5400000" flipH="1" flipV="1">
            <a:off x="5179219" y="1431131"/>
            <a:ext cx="1588" cy="1870075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4000500" y="2786063"/>
            <a:ext cx="2428875" cy="1587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17" idx="6"/>
          </p:cNvCxnSpPr>
          <p:nvPr/>
        </p:nvCxnSpPr>
        <p:spPr>
          <a:xfrm flipV="1">
            <a:off x="3857625" y="3249613"/>
            <a:ext cx="2643188" cy="365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ижний колонтитул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0"/>
            <a:ext cx="47529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err="1" smtClean="0">
                <a:ln w="11430">
                  <a:solidFill>
                    <a:srgbClr val="FF00FF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Фізкультхвилинка</a:t>
            </a:r>
            <a:r>
              <a:rPr lang="uk-UA" sz="4400" b="1" dirty="0" smtClean="0">
                <a:ln w="11430">
                  <a:solidFill>
                    <a:srgbClr val="FF00FF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ru-RU" sz="4400" b="1" cap="none" spc="0" dirty="0">
              <a:ln w="11430">
                <a:solidFill>
                  <a:srgbClr val="FF00FF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Гришельова Т.І. учитель географії Запорізької СЗШ</a:t>
            </a: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57224" y="1571612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8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000232" y="642918"/>
            <a:ext cx="579812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Трішки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ми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попрацювали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Сили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наші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підупали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Треба нам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би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відпочити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Свої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сили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відновити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Раз! Два! Час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вставати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Будемо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відпочивати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Три!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Чотири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!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Присідаймо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Швидко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втому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проганяймо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П’ять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!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Шість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!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Засміялись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Кілька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разів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нахилились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Сім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! </a:t>
            </a: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Вісім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! Час настав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err="1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Повернутися</a:t>
            </a:r>
            <a:r>
              <a:rPr kumimoji="0" lang="ru-RU" sz="3200" b="1" i="0" u="none" strike="noStrike" normalizeH="0" baseline="0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Times New Roman" pitchFamily="18" charset="0"/>
                <a:cs typeface="Arial" pitchFamily="34" charset="0"/>
              </a:rPr>
              <a:t> до справ.</a:t>
            </a:r>
            <a:endParaRPr kumimoji="0" lang="ru-RU" sz="3200" b="1" i="0" u="none" strike="noStrike" normalizeH="0" baseline="0" dirty="0" smtClean="0">
              <a:ln w="10541" cmpd="sng">
                <a:solidFill>
                  <a:srgbClr val="00206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://forum.steelfactor.ru/uploads/profile/photo-42373.jpeg?_r=0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6858016" y="928670"/>
            <a:ext cx="1928794" cy="2645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3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4714884"/>
            <a:ext cx="1214446" cy="1214446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  <p:sndAc>
      <p:stSnd>
        <p:snd r:embed="rId2" name="BELL_IN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"/>
                            </p:stCondLst>
                            <p:childTnLst>
                              <p:par>
                                <p:cTn id="1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50"/>
                            </p:stCondLst>
                            <p:childTnLst>
                              <p:par>
                                <p:cTn id="3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50"/>
                            </p:stCondLst>
                            <p:childTnLst>
                              <p:par>
                                <p:cTn id="3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800"/>
                            </p:stCondLst>
                            <p:childTnLst>
                              <p:par>
                                <p:cTn id="4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20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50"/>
                            </p:stCondLst>
                            <p:childTnLst>
                              <p:par>
                                <p:cTn id="4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00"/>
                            </p:stCondLst>
                            <p:childTnLst>
                              <p:par>
                                <p:cTn id="5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20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50"/>
                            </p:stCondLst>
                            <p:childTnLst>
                              <p:par>
                                <p:cTn id="5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500"/>
                                        <p:tgtEl>
                                          <p:spTgt spid="20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600"/>
                            </p:stCondLst>
                            <p:childTnLst>
                              <p:par>
                                <p:cTn id="5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20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одержимое 3"/>
          <p:cNvGrpSpPr>
            <a:grpSpLocks noGrp="1"/>
          </p:cNvGrpSpPr>
          <p:nvPr>
            <p:ph idx="1"/>
          </p:nvPr>
        </p:nvGrpSpPr>
        <p:grpSpPr bwMode="auto">
          <a:xfrm>
            <a:off x="2786050" y="1214422"/>
            <a:ext cx="6572250" cy="4197350"/>
            <a:chOff x="857224" y="1225689"/>
            <a:chExt cx="8501122" cy="5070355"/>
          </a:xfrm>
        </p:grpSpPr>
        <p:sp>
          <p:nvSpPr>
            <p:cNvPr id="9234" name="TextBox 4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8143932" cy="276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Verdana" pitchFamily="34" charset="0"/>
                </a:rPr>
                <a:t>30</a:t>
              </a:r>
              <a:r>
                <a:rPr lang="ru-RU" sz="1200" b="1">
                  <a:latin typeface="Tahoma" pitchFamily="34" charset="0"/>
                  <a:cs typeface="Tahoma" pitchFamily="34" charset="0"/>
                </a:rPr>
                <a:t>°  20°  10°    0°     10°    20°  30°    40°  50°      60°   70°    80°  90° 100°</a:t>
              </a:r>
              <a:endParaRPr lang="ru-RU" sz="1200" b="1">
                <a:latin typeface="Verdana" pitchFamily="34" charset="0"/>
              </a:endParaRPr>
            </a:p>
          </p:txBody>
        </p:sp>
        <p:sp>
          <p:nvSpPr>
            <p:cNvPr id="9235" name="TextBox 5"/>
            <p:cNvSpPr txBox="1">
              <a:spLocks noChangeArrowheads="1"/>
            </p:cNvSpPr>
            <p:nvPr/>
          </p:nvSpPr>
          <p:spPr bwMode="auto">
            <a:xfrm>
              <a:off x="857224" y="1225689"/>
              <a:ext cx="4214842" cy="4668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ru-RU" sz="1600" b="1" dirty="0">
                  <a:latin typeface="Verdana" pitchFamily="34" charset="0"/>
                </a:rPr>
                <a:t>                                      </a:t>
              </a:r>
              <a:r>
                <a:rPr lang="ru-RU" sz="1200" b="1" dirty="0">
                  <a:latin typeface="Verdana" pitchFamily="34" charset="0"/>
                </a:rPr>
                <a:t>70</a:t>
              </a: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°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                 60°  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       50°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40°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30°          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20°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10°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0°</a:t>
              </a:r>
            </a:p>
            <a:p>
              <a:pPr>
                <a:spcBef>
                  <a:spcPts val="600"/>
                </a:spcBef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</a:t>
              </a:r>
            </a:p>
            <a:p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10°</a:t>
              </a:r>
            </a:p>
            <a:p>
              <a:pPr>
                <a:spcAft>
                  <a:spcPts val="600"/>
                </a:spcAft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20°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30°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 40°</a:t>
              </a:r>
            </a:p>
            <a:p>
              <a:pPr>
                <a:spcAft>
                  <a:spcPts val="600"/>
                </a:spcAft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          50°</a:t>
              </a:r>
            </a:p>
            <a:p>
              <a:pPr>
                <a:spcAft>
                  <a:spcPts val="600"/>
                </a:spcAft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                     60°</a:t>
              </a:r>
            </a:p>
            <a:p>
              <a:pPr>
                <a:spcAft>
                  <a:spcPts val="600"/>
                </a:spcAft>
              </a:pPr>
              <a:r>
                <a:rPr lang="ru-RU" sz="1200" b="1" dirty="0">
                  <a:latin typeface="Tahoma" pitchFamily="34" charset="0"/>
                  <a:cs typeface="Tahoma" pitchFamily="34" charset="0"/>
                </a:rPr>
                <a:t>                                                70°</a:t>
              </a:r>
            </a:p>
            <a:p>
              <a:pPr>
                <a:spcAft>
                  <a:spcPts val="600"/>
                </a:spcAft>
              </a:pPr>
              <a:r>
                <a:rPr lang="ru-RU" sz="1600" b="1" dirty="0">
                  <a:latin typeface="Tahoma" pitchFamily="34" charset="0"/>
                  <a:cs typeface="Tahoma" pitchFamily="34" charset="0"/>
                </a:rPr>
                <a:t>         </a:t>
              </a:r>
            </a:p>
          </p:txBody>
        </p:sp>
        <p:grpSp>
          <p:nvGrpSpPr>
            <p:cNvPr id="3" name="Группа 73"/>
            <p:cNvGrpSpPr>
              <a:grpSpLocks/>
            </p:cNvGrpSpPr>
            <p:nvPr/>
          </p:nvGrpSpPr>
          <p:grpSpPr bwMode="auto">
            <a:xfrm>
              <a:off x="1428728" y="1428736"/>
              <a:ext cx="7143800" cy="4867308"/>
              <a:chOff x="1428728" y="1428736"/>
              <a:chExt cx="7143800" cy="4867308"/>
            </a:xfrm>
          </p:grpSpPr>
          <p:sp>
            <p:nvSpPr>
              <p:cNvPr id="8" name="Овал 4"/>
              <p:cNvSpPr/>
              <p:nvPr/>
            </p:nvSpPr>
            <p:spPr>
              <a:xfrm>
                <a:off x="2428083" y="1428963"/>
                <a:ext cx="5215664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1428072" y="1428963"/>
                <a:ext cx="7143817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1929105" y="1428963"/>
                <a:ext cx="6213622" cy="486708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2998931" y="1428963"/>
                <a:ext cx="4071915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3571833" y="1428963"/>
                <a:ext cx="2928164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4142682" y="1428963"/>
                <a:ext cx="1714598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4713530" y="1428963"/>
                <a:ext cx="642717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5" name="Прямая соединительная линия 14"/>
              <p:cNvCxnSpPr>
                <a:stCxn id="9" idx="2"/>
                <a:endCxn id="9" idx="6"/>
              </p:cNvCxnSpPr>
              <p:nvPr/>
            </p:nvCxnSpPr>
            <p:spPr>
              <a:xfrm rot="10800000" flipH="1">
                <a:off x="1428072" y="3858669"/>
                <a:ext cx="714381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499941" y="4215358"/>
                <a:ext cx="7000079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2070789" y="5287342"/>
                <a:ext cx="585838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1571811" y="4572047"/>
                <a:ext cx="6856339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785366" y="4928736"/>
                <a:ext cx="6429230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2499953" y="5644032"/>
                <a:ext cx="4928187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3142670" y="5929767"/>
                <a:ext cx="3714621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flipV="1">
                <a:off x="1499941" y="3500061"/>
                <a:ext cx="7000079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V="1">
                <a:off x="1571811" y="3143372"/>
                <a:ext cx="6856339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flipV="1">
                <a:off x="2998931" y="1785652"/>
                <a:ext cx="3930229" cy="7287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3713518" y="1572790"/>
                <a:ext cx="250105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flipV="1">
                <a:off x="1785366" y="2857638"/>
                <a:ext cx="6429230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2070789" y="2500949"/>
                <a:ext cx="5858383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>
                <a:endCxn id="9" idx="7"/>
              </p:cNvCxnSpPr>
              <p:nvPr/>
            </p:nvCxnSpPr>
            <p:spPr>
              <a:xfrm flipV="1">
                <a:off x="2499953" y="2140424"/>
                <a:ext cx="5026751" cy="38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3929127" y="6215501"/>
                <a:ext cx="2071891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Якщо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точка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розташована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на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паралелі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8358188" y="3143250"/>
            <a:ext cx="785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О°</a:t>
            </a:r>
          </a:p>
        </p:txBody>
      </p:sp>
      <p:sp>
        <p:nvSpPr>
          <p:cNvPr id="32" name="7-конечная звезда 31"/>
          <p:cNvSpPr/>
          <p:nvPr/>
        </p:nvSpPr>
        <p:spPr>
          <a:xfrm>
            <a:off x="5429256" y="3000372"/>
            <a:ext cx="214313" cy="214312"/>
          </a:xfrm>
          <a:prstGeom prst="star7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2" name="TextBox 32"/>
          <p:cNvSpPr txBox="1">
            <a:spLocks noChangeArrowheads="1"/>
          </p:cNvSpPr>
          <p:nvPr/>
        </p:nvSpPr>
        <p:spPr bwMode="auto">
          <a:xfrm>
            <a:off x="5072063" y="3143250"/>
            <a:ext cx="785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А</a:t>
            </a:r>
          </a:p>
        </p:txBody>
      </p:sp>
      <p:pic>
        <p:nvPicPr>
          <p:cNvPr id="9223" name="Picture 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4572000"/>
            <a:ext cx="214312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643063"/>
            <a:ext cx="17145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Овальная выноска 36"/>
          <p:cNvSpPr/>
          <p:nvPr/>
        </p:nvSpPr>
        <p:spPr>
          <a:xfrm>
            <a:off x="357158" y="3500438"/>
            <a:ext cx="2786062" cy="1785938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якій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півкулі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А?</a:t>
            </a:r>
          </a:p>
        </p:txBody>
      </p:sp>
      <p:sp>
        <p:nvSpPr>
          <p:cNvPr id="39" name="Овальная выноска 38"/>
          <p:cNvSpPr/>
          <p:nvPr/>
        </p:nvSpPr>
        <p:spPr>
          <a:xfrm>
            <a:off x="1857356" y="1500174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А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північній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півкулі</a:t>
            </a:r>
            <a:endParaRPr lang="ru-RU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0" name="Овальная выноска 39"/>
          <p:cNvSpPr/>
          <p:nvPr/>
        </p:nvSpPr>
        <p:spPr>
          <a:xfrm>
            <a:off x="357158" y="3857628"/>
            <a:ext cx="2786062" cy="1357313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Я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ку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широту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А?</a:t>
            </a:r>
          </a:p>
        </p:txBody>
      </p:sp>
      <p:sp>
        <p:nvSpPr>
          <p:cNvPr id="41" name="Овальная выноска 40"/>
          <p:cNvSpPr/>
          <p:nvPr/>
        </p:nvSpPr>
        <p:spPr>
          <a:xfrm>
            <a:off x="1928794" y="1500174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А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північну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широту –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пн.ш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sp>
        <p:nvSpPr>
          <p:cNvPr id="42" name="Овальная выноска 41"/>
          <p:cNvSpPr/>
          <p:nvPr/>
        </p:nvSpPr>
        <p:spPr>
          <a:xfrm>
            <a:off x="357158" y="3643314"/>
            <a:ext cx="2500312" cy="2714625"/>
          </a:xfrm>
          <a:prstGeom prst="wedgeEllipseCallout">
            <a:avLst>
              <a:gd name="adj1" fmla="val 69032"/>
              <a:gd name="adj2" fmla="val -158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Як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а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величина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паралелі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 градусах,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де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розташовна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А?</a:t>
            </a:r>
          </a:p>
        </p:txBody>
      </p:sp>
      <p:sp>
        <p:nvSpPr>
          <p:cNvPr id="43" name="Овальная выноска 42"/>
          <p:cNvSpPr/>
          <p:nvPr/>
        </p:nvSpPr>
        <p:spPr>
          <a:xfrm>
            <a:off x="2000232" y="1500174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10°.</a:t>
            </a:r>
          </a:p>
        </p:txBody>
      </p:sp>
      <p:sp>
        <p:nvSpPr>
          <p:cNvPr id="44" name="Овальная выноска 43"/>
          <p:cNvSpPr/>
          <p:nvPr/>
        </p:nvSpPr>
        <p:spPr>
          <a:xfrm>
            <a:off x="285720" y="3857628"/>
            <a:ext cx="2857500" cy="1357313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Яку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координату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А?</a:t>
            </a:r>
          </a:p>
        </p:txBody>
      </p:sp>
      <p:sp>
        <p:nvSpPr>
          <p:cNvPr id="45" name="Овальная выноска 44"/>
          <p:cNvSpPr/>
          <p:nvPr/>
        </p:nvSpPr>
        <p:spPr>
          <a:xfrm>
            <a:off x="2000232" y="1500174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10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°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пн.ш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0800000" flipH="1">
            <a:off x="3214678" y="3357562"/>
            <a:ext cx="552291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ижний колонтитул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одержимое 3"/>
          <p:cNvGrpSpPr>
            <a:grpSpLocks noGrp="1"/>
          </p:cNvGrpSpPr>
          <p:nvPr>
            <p:ph idx="1"/>
          </p:nvPr>
        </p:nvGrpSpPr>
        <p:grpSpPr bwMode="auto">
          <a:xfrm>
            <a:off x="2786063" y="1285875"/>
            <a:ext cx="6572250" cy="4197350"/>
            <a:chOff x="857224" y="1225689"/>
            <a:chExt cx="8501122" cy="5070355"/>
          </a:xfrm>
        </p:grpSpPr>
        <p:sp>
          <p:nvSpPr>
            <p:cNvPr id="10260" name="TextBox 4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8143932" cy="276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Verdana" pitchFamily="34" charset="0"/>
                </a:rPr>
                <a:t>30</a:t>
              </a:r>
              <a:r>
                <a:rPr lang="ru-RU" sz="1200" b="1">
                  <a:latin typeface="Tahoma" pitchFamily="34" charset="0"/>
                  <a:cs typeface="Tahoma" pitchFamily="34" charset="0"/>
                </a:rPr>
                <a:t>°  20°  10°    0°     10°    20°  30°    40°  50°      60°   70°    80°  90° 100°</a:t>
              </a:r>
              <a:endParaRPr lang="ru-RU" sz="1200" b="1">
                <a:latin typeface="Verdana" pitchFamily="34" charset="0"/>
              </a:endParaRPr>
            </a:p>
          </p:txBody>
        </p:sp>
        <p:sp>
          <p:nvSpPr>
            <p:cNvPr id="10261" name="TextBox 5"/>
            <p:cNvSpPr txBox="1">
              <a:spLocks noChangeArrowheads="1"/>
            </p:cNvSpPr>
            <p:nvPr/>
          </p:nvSpPr>
          <p:spPr bwMode="auto">
            <a:xfrm>
              <a:off x="857224" y="1225689"/>
              <a:ext cx="4214842" cy="4668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ru-RU" sz="1600" b="1">
                  <a:latin typeface="Verdana" pitchFamily="34" charset="0"/>
                </a:rPr>
                <a:t>                                      </a:t>
              </a:r>
              <a:r>
                <a:rPr lang="ru-RU" sz="1200" b="1">
                  <a:latin typeface="Verdana" pitchFamily="34" charset="0"/>
                </a:rPr>
                <a:t>70</a:t>
              </a:r>
              <a:r>
                <a:rPr lang="ru-RU" sz="1200" b="1">
                  <a:latin typeface="Tahoma" pitchFamily="34" charset="0"/>
                  <a:cs typeface="Tahoma" pitchFamily="34" charset="0"/>
                </a:rPr>
                <a:t>°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                 60°  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       50°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40°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30°          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20°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10°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0°</a:t>
              </a:r>
            </a:p>
            <a:p>
              <a:pPr>
                <a:spcBef>
                  <a:spcPts val="600"/>
                </a:spcBef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</a:t>
              </a:r>
            </a:p>
            <a:p>
              <a:r>
                <a:rPr lang="ru-RU" sz="1200" b="1">
                  <a:latin typeface="Tahoma" pitchFamily="34" charset="0"/>
                  <a:cs typeface="Tahoma" pitchFamily="34" charset="0"/>
                </a:rPr>
                <a:t>      10°</a:t>
              </a:r>
            </a:p>
            <a:p>
              <a:pPr>
                <a:spcAft>
                  <a:spcPts val="600"/>
                </a:spcAft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20°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30°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 40°</a:t>
              </a:r>
            </a:p>
            <a:p>
              <a:pPr>
                <a:spcAft>
                  <a:spcPts val="600"/>
                </a:spcAft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          50°</a:t>
              </a:r>
            </a:p>
            <a:p>
              <a:pPr>
                <a:spcAft>
                  <a:spcPts val="600"/>
                </a:spcAft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                     60°</a:t>
              </a:r>
            </a:p>
            <a:p>
              <a:pPr>
                <a:spcAft>
                  <a:spcPts val="600"/>
                </a:spcAft>
              </a:pPr>
              <a:r>
                <a:rPr lang="ru-RU" sz="1200" b="1">
                  <a:latin typeface="Tahoma" pitchFamily="34" charset="0"/>
                  <a:cs typeface="Tahoma" pitchFamily="34" charset="0"/>
                </a:rPr>
                <a:t>                                                70°</a:t>
              </a:r>
            </a:p>
            <a:p>
              <a:pPr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</a:t>
              </a:r>
            </a:p>
          </p:txBody>
        </p:sp>
        <p:grpSp>
          <p:nvGrpSpPr>
            <p:cNvPr id="3" name="Группа 73"/>
            <p:cNvGrpSpPr>
              <a:grpSpLocks/>
            </p:cNvGrpSpPr>
            <p:nvPr/>
          </p:nvGrpSpPr>
          <p:grpSpPr bwMode="auto">
            <a:xfrm>
              <a:off x="1428728" y="1428736"/>
              <a:ext cx="7143800" cy="4867308"/>
              <a:chOff x="1428728" y="1428736"/>
              <a:chExt cx="7143800" cy="4867308"/>
            </a:xfrm>
          </p:grpSpPr>
          <p:sp>
            <p:nvSpPr>
              <p:cNvPr id="8" name="Овал 4"/>
              <p:cNvSpPr/>
              <p:nvPr/>
            </p:nvSpPr>
            <p:spPr>
              <a:xfrm>
                <a:off x="2428083" y="1428963"/>
                <a:ext cx="5215664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1428072" y="1428963"/>
                <a:ext cx="7143817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1929105" y="1428963"/>
                <a:ext cx="6213622" cy="486708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2998931" y="1428963"/>
                <a:ext cx="4071915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3571833" y="1428963"/>
                <a:ext cx="2928164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4142682" y="1428963"/>
                <a:ext cx="1714598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4713530" y="1428963"/>
                <a:ext cx="642717" cy="485749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5" name="Прямая соединительная линия 14"/>
              <p:cNvCxnSpPr>
                <a:stCxn id="9" idx="2"/>
                <a:endCxn id="9" idx="6"/>
              </p:cNvCxnSpPr>
              <p:nvPr/>
            </p:nvCxnSpPr>
            <p:spPr>
              <a:xfrm rot="10800000" flipH="1">
                <a:off x="1428072" y="3858669"/>
                <a:ext cx="714381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1499941" y="4215358"/>
                <a:ext cx="7000079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2070789" y="5287342"/>
                <a:ext cx="585838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1571811" y="4572047"/>
                <a:ext cx="6856339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785366" y="4928736"/>
                <a:ext cx="6429230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2499953" y="5644032"/>
                <a:ext cx="4928187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3142670" y="5929767"/>
                <a:ext cx="3714621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flipV="1">
                <a:off x="1499941" y="3500061"/>
                <a:ext cx="7000079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V="1">
                <a:off x="1571811" y="3143372"/>
                <a:ext cx="6856339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flipV="1">
                <a:off x="2998931" y="1785652"/>
                <a:ext cx="3930229" cy="7287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3713518" y="1572790"/>
                <a:ext cx="250105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flipV="1">
                <a:off x="1785366" y="2857638"/>
                <a:ext cx="6429230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2070789" y="2500949"/>
                <a:ext cx="5858383" cy="191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>
                <a:endCxn id="9" idx="7"/>
              </p:cNvCxnSpPr>
              <p:nvPr/>
            </p:nvCxnSpPr>
            <p:spPr>
              <a:xfrm flipV="1">
                <a:off x="2499953" y="2140424"/>
                <a:ext cx="5026751" cy="38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3929127" y="6215501"/>
                <a:ext cx="2071891" cy="19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Якщо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точка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розташована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між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паралелями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8358188" y="3143250"/>
            <a:ext cx="785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О°</a:t>
            </a:r>
          </a:p>
        </p:txBody>
      </p:sp>
      <p:sp>
        <p:nvSpPr>
          <p:cNvPr id="32" name="7-конечная звезда 31"/>
          <p:cNvSpPr/>
          <p:nvPr/>
        </p:nvSpPr>
        <p:spPr>
          <a:xfrm>
            <a:off x="5429250" y="4071938"/>
            <a:ext cx="214313" cy="214312"/>
          </a:xfrm>
          <a:prstGeom prst="star7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6" name="TextBox 32"/>
          <p:cNvSpPr txBox="1">
            <a:spLocks noChangeArrowheads="1"/>
          </p:cNvSpPr>
          <p:nvPr/>
        </p:nvSpPr>
        <p:spPr bwMode="auto">
          <a:xfrm>
            <a:off x="5072063" y="4000500"/>
            <a:ext cx="785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В</a:t>
            </a:r>
          </a:p>
        </p:txBody>
      </p:sp>
      <p:pic>
        <p:nvPicPr>
          <p:cNvPr id="10247" name="Picture 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4572000"/>
            <a:ext cx="214312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643063"/>
            <a:ext cx="17145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Овальная выноска 36"/>
          <p:cNvSpPr/>
          <p:nvPr/>
        </p:nvSpPr>
        <p:spPr>
          <a:xfrm>
            <a:off x="357158" y="4071942"/>
            <a:ext cx="2786062" cy="1785938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якій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півкулі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В?</a:t>
            </a:r>
          </a:p>
        </p:txBody>
      </p:sp>
      <p:sp>
        <p:nvSpPr>
          <p:cNvPr id="39" name="Овальная выноска 38"/>
          <p:cNvSpPr/>
          <p:nvPr/>
        </p:nvSpPr>
        <p:spPr>
          <a:xfrm>
            <a:off x="1785918" y="1357298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В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в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південній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півкулі</a:t>
            </a:r>
            <a:endParaRPr lang="ru-RU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0" name="Овальная выноска 39"/>
          <p:cNvSpPr/>
          <p:nvPr/>
        </p:nvSpPr>
        <p:spPr>
          <a:xfrm>
            <a:off x="357158" y="4000504"/>
            <a:ext cx="2786063" cy="1357312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Я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ку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широту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В?</a:t>
            </a:r>
          </a:p>
        </p:txBody>
      </p:sp>
      <p:sp>
        <p:nvSpPr>
          <p:cNvPr id="41" name="Овальная выноска 40"/>
          <p:cNvSpPr/>
          <p:nvPr/>
        </p:nvSpPr>
        <p:spPr>
          <a:xfrm>
            <a:off x="1785918" y="1357298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В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південну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широту –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пд.ш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sp>
        <p:nvSpPr>
          <p:cNvPr id="42" name="Овальная выноска 41"/>
          <p:cNvSpPr/>
          <p:nvPr/>
        </p:nvSpPr>
        <p:spPr>
          <a:xfrm>
            <a:off x="428596" y="3714752"/>
            <a:ext cx="2500313" cy="2714625"/>
          </a:xfrm>
          <a:prstGeom prst="wedgeEllipseCallout">
            <a:avLst>
              <a:gd name="adj1" fmla="val 69032"/>
              <a:gd name="adj2" fmla="val -158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Я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ка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величина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паралелі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в градусах,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де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В?</a:t>
            </a:r>
          </a:p>
        </p:txBody>
      </p:sp>
      <p:sp>
        <p:nvSpPr>
          <p:cNvPr id="43" name="Овальная выноска 42"/>
          <p:cNvSpPr/>
          <p:nvPr/>
        </p:nvSpPr>
        <p:spPr>
          <a:xfrm>
            <a:off x="1857356" y="1357298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25°.</a:t>
            </a:r>
          </a:p>
        </p:txBody>
      </p:sp>
      <p:sp>
        <p:nvSpPr>
          <p:cNvPr id="44" name="Овальная выноска 43"/>
          <p:cNvSpPr/>
          <p:nvPr/>
        </p:nvSpPr>
        <p:spPr>
          <a:xfrm>
            <a:off x="285720" y="3929066"/>
            <a:ext cx="2857500" cy="1357312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Я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ку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координату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точка В?</a:t>
            </a:r>
          </a:p>
        </p:txBody>
      </p:sp>
      <p:sp>
        <p:nvSpPr>
          <p:cNvPr id="45" name="Овальная выноска 44"/>
          <p:cNvSpPr/>
          <p:nvPr/>
        </p:nvSpPr>
        <p:spPr>
          <a:xfrm>
            <a:off x="1785918" y="1357298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25°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пд.ш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cxnSp>
        <p:nvCxnSpPr>
          <p:cNvPr id="47" name="Прямая соединительная линия 46"/>
          <p:cNvCxnSpPr>
            <a:stCxn id="9" idx="2"/>
            <a:endCxn id="9" idx="6"/>
          </p:cNvCxnSpPr>
          <p:nvPr/>
        </p:nvCxnSpPr>
        <p:spPr>
          <a:xfrm rot="10800000" flipH="1">
            <a:off x="3227388" y="3463925"/>
            <a:ext cx="552291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ьная выноска 45"/>
          <p:cNvSpPr/>
          <p:nvPr/>
        </p:nvSpPr>
        <p:spPr>
          <a:xfrm>
            <a:off x="500034" y="3929066"/>
            <a:ext cx="2643188" cy="1357313"/>
          </a:xfrm>
          <a:prstGeom prst="wedgeEllipseCallout">
            <a:avLst>
              <a:gd name="adj1" fmla="val 57998"/>
              <a:gd name="adj2" fmla="val 3313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Запитання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 smtClean="0">
                <a:solidFill>
                  <a:srgbClr val="003366"/>
                </a:solidFill>
                <a:latin typeface="+mj-lt"/>
              </a:rPr>
              <a:t>Як</a:t>
            </a:r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3366"/>
                </a:solidFill>
                <a:latin typeface="+mj-lt"/>
              </a:rPr>
              <a:t>ти</a:t>
            </a:r>
            <a:r>
              <a:rPr lang="ru-RU" sz="2000" b="1" dirty="0" smtClean="0">
                <a:solidFill>
                  <a:srgbClr val="003366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3366"/>
                </a:solidFill>
                <a:latin typeface="+mj-lt"/>
              </a:rPr>
              <a:t>це</a:t>
            </a:r>
            <a:r>
              <a:rPr lang="ru-RU" sz="2000" b="1" dirty="0" smtClean="0">
                <a:solidFill>
                  <a:srgbClr val="003366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3366"/>
                </a:solidFill>
                <a:latin typeface="+mj-lt"/>
              </a:rPr>
              <a:t>визначив</a:t>
            </a:r>
            <a:r>
              <a:rPr lang="ru-RU" sz="2000" b="1" dirty="0" smtClean="0">
                <a:solidFill>
                  <a:srgbClr val="003366"/>
                </a:solidFill>
                <a:latin typeface="+mj-lt"/>
              </a:rPr>
              <a:t>?</a:t>
            </a:r>
            <a:endParaRPr lang="ru-RU" sz="20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48" name="Овальная выноска 47">
            <a:hlinkClick r:id="rId4" action="ppaction://hlinksldjump"/>
          </p:cNvPr>
          <p:cNvSpPr/>
          <p:nvPr/>
        </p:nvSpPr>
        <p:spPr>
          <a:xfrm>
            <a:off x="1785918" y="1357298"/>
            <a:ext cx="2857500" cy="1571625"/>
          </a:xfrm>
          <a:prstGeom prst="wedgeEllipseCallout">
            <a:avLst>
              <a:gd name="adj1" fmla="val -71656"/>
              <a:gd name="adj2" fmla="val -5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Відповідь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>
                <a:solidFill>
                  <a:srgbClr val="000000"/>
                </a:solidFill>
                <a:latin typeface="+mj-lt"/>
                <a:hlinkClick r:id="rId5" action="ppaction://hlinksldjump"/>
              </a:rPr>
              <a:t>А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  <a:hlinkClick r:id="rId5" action="ppaction://hlinksldjump"/>
              </a:rPr>
              <a:t>ось,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  <a:hlinkClick r:id="rId5" action="ppaction://hlinksldjump"/>
              </a:rPr>
              <a:t>подивіться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  <a:hlinkClick r:id="rId5" action="ppaction://hlinksldjump"/>
              </a:rPr>
              <a:t>.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" name="Нижний колонтитул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6681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Якщо</a:t>
            </a:r>
            <a:r>
              <a:rPr lang="ru-RU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shade val="85000"/>
                    <a:satMod val="150000"/>
                  </a:schemeClr>
                </a:solidFill>
              </a:rPr>
              <a:t>точка </a:t>
            </a:r>
            <a:r>
              <a:rPr lang="ru-RU" dirty="0" err="1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розташована</a:t>
            </a:r>
            <a:r>
              <a:rPr lang="ru-RU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між</a:t>
            </a:r>
            <a:r>
              <a:rPr lang="ru-RU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паралелями</a:t>
            </a:r>
            <a:endParaRPr lang="ru-RU" dirty="0">
              <a:solidFill>
                <a:schemeClr val="tx2">
                  <a:shade val="85000"/>
                  <a:satMod val="150000"/>
                </a:schemeClr>
              </a:solidFill>
            </a:endParaRPr>
          </a:p>
        </p:txBody>
      </p:sp>
      <p:grpSp>
        <p:nvGrpSpPr>
          <p:cNvPr id="2" name="Группа 56"/>
          <p:cNvGrpSpPr>
            <a:grpSpLocks/>
          </p:cNvGrpSpPr>
          <p:nvPr/>
        </p:nvGrpSpPr>
        <p:grpSpPr bwMode="auto">
          <a:xfrm>
            <a:off x="357188" y="1285875"/>
            <a:ext cx="8358187" cy="6775450"/>
            <a:chOff x="857224" y="1225689"/>
            <a:chExt cx="8501122" cy="6649580"/>
          </a:xfrm>
        </p:grpSpPr>
        <p:sp>
          <p:nvSpPr>
            <p:cNvPr id="11303" name="TextBox 57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8143932" cy="399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>
                  <a:latin typeface="Verdana" pitchFamily="34" charset="0"/>
                </a:rPr>
                <a:t>30</a:t>
              </a:r>
              <a:r>
                <a:rPr lang="ru-RU" sz="1600" b="1">
                  <a:latin typeface="Tahoma" pitchFamily="34" charset="0"/>
                  <a:cs typeface="Tahoma" pitchFamily="34" charset="0"/>
                </a:rPr>
                <a:t>°  20°  10°    0°     10°    20°  30°    40°  50°      60°   70°    80°  90° 100°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11304" name="TextBox 58"/>
            <p:cNvSpPr txBox="1">
              <a:spLocks noChangeArrowheads="1"/>
            </p:cNvSpPr>
            <p:nvPr/>
          </p:nvSpPr>
          <p:spPr bwMode="auto">
            <a:xfrm>
              <a:off x="857224" y="1225689"/>
              <a:ext cx="4214842" cy="6649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ru-RU" sz="1600" b="1">
                  <a:latin typeface="Verdana" pitchFamily="34" charset="0"/>
                </a:rPr>
                <a:t>                                      70</a:t>
              </a:r>
              <a:r>
                <a:rPr lang="ru-RU" sz="1600" b="1">
                  <a:latin typeface="Tahoma" pitchFamily="34" charset="0"/>
                  <a:cs typeface="Tahoma" pitchFamily="34" charset="0"/>
                </a:rPr>
                <a:t>°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                 60°  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       50°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40°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30°          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20°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10°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0°</a:t>
              </a:r>
            </a:p>
            <a:p>
              <a:pPr>
                <a:spcBef>
                  <a:spcPts val="600"/>
                </a:spcBef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</a:t>
              </a:r>
            </a:p>
            <a:p>
              <a:r>
                <a:rPr lang="ru-RU" sz="1600" b="1">
                  <a:latin typeface="Tahoma" pitchFamily="34" charset="0"/>
                  <a:cs typeface="Tahoma" pitchFamily="34" charset="0"/>
                </a:rPr>
                <a:t>      10°</a:t>
              </a:r>
            </a:p>
            <a:p>
              <a:pPr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20°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30°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 40°</a:t>
              </a:r>
            </a:p>
            <a:p>
              <a:pPr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          50°</a:t>
              </a:r>
            </a:p>
            <a:p>
              <a:pPr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                     60°</a:t>
              </a:r>
            </a:p>
            <a:p>
              <a:pPr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                                       70°</a:t>
              </a:r>
            </a:p>
            <a:p>
              <a:pPr>
                <a:spcAft>
                  <a:spcPts val="600"/>
                </a:spcAft>
              </a:pPr>
              <a:r>
                <a:rPr lang="ru-RU" sz="1600" b="1">
                  <a:latin typeface="Tahoma" pitchFamily="34" charset="0"/>
                  <a:cs typeface="Tahoma" pitchFamily="34" charset="0"/>
                </a:rPr>
                <a:t>         </a:t>
              </a:r>
            </a:p>
          </p:txBody>
        </p:sp>
        <p:grpSp>
          <p:nvGrpSpPr>
            <p:cNvPr id="3" name="Группа 73"/>
            <p:cNvGrpSpPr>
              <a:grpSpLocks/>
            </p:cNvGrpSpPr>
            <p:nvPr/>
          </p:nvGrpSpPr>
          <p:grpSpPr bwMode="auto">
            <a:xfrm>
              <a:off x="1428728" y="1428736"/>
              <a:ext cx="7143800" cy="4867308"/>
              <a:chOff x="1428728" y="1428736"/>
              <a:chExt cx="7143800" cy="4867308"/>
            </a:xfrm>
          </p:grpSpPr>
          <p:sp>
            <p:nvSpPr>
              <p:cNvPr id="61" name="Овал 4"/>
              <p:cNvSpPr/>
              <p:nvPr/>
            </p:nvSpPr>
            <p:spPr>
              <a:xfrm>
                <a:off x="2428276" y="1428231"/>
                <a:ext cx="5215313" cy="485787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Овал 61"/>
              <p:cNvSpPr/>
              <p:nvPr/>
            </p:nvSpPr>
            <p:spPr>
              <a:xfrm>
                <a:off x="1428809" y="1428231"/>
                <a:ext cx="7143203" cy="485787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Овал 62"/>
              <p:cNvSpPr/>
              <p:nvPr/>
            </p:nvSpPr>
            <p:spPr>
              <a:xfrm>
                <a:off x="1929350" y="1428231"/>
                <a:ext cx="6214780" cy="486721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Овал 63"/>
              <p:cNvSpPr/>
              <p:nvPr/>
            </p:nvSpPr>
            <p:spPr>
              <a:xfrm>
                <a:off x="2999861" y="1428231"/>
                <a:ext cx="4072142" cy="485787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3571447" y="1428231"/>
                <a:ext cx="2928972" cy="485787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143032" y="1428231"/>
                <a:ext cx="1714756" cy="485787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714618" y="1428231"/>
                <a:ext cx="642630" cy="485787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68" name="Прямая соединительная линия 67"/>
              <p:cNvCxnSpPr>
                <a:stCxn id="62" idx="2"/>
                <a:endCxn id="62" idx="6"/>
              </p:cNvCxnSpPr>
              <p:nvPr/>
            </p:nvCxnSpPr>
            <p:spPr>
              <a:xfrm rot="10800000" flipH="1">
                <a:off x="1428809" y="3857166"/>
                <a:ext cx="7143203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 flipV="1">
                <a:off x="1499854" y="4213950"/>
                <a:ext cx="7001114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 flipV="1">
                <a:off x="2071439" y="5285860"/>
                <a:ext cx="5857943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 flipV="1">
                <a:off x="1570898" y="4570734"/>
                <a:ext cx="6859025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1785646" y="4929076"/>
                <a:ext cx="6429529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2500936" y="5642644"/>
                <a:ext cx="4927906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143566" y="5929318"/>
                <a:ext cx="3713691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 flipV="1">
                <a:off x="1499854" y="3500382"/>
                <a:ext cx="7001114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 flipV="1">
                <a:off x="1570898" y="3142040"/>
                <a:ext cx="6859025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 flipV="1">
                <a:off x="2999861" y="1785015"/>
                <a:ext cx="3928439" cy="7166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3715151" y="1571567"/>
                <a:ext cx="2499475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flipV="1">
                <a:off x="1785646" y="2856925"/>
                <a:ext cx="6429529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2071439" y="2500140"/>
                <a:ext cx="5857943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>
                <a:endCxn id="62" idx="7"/>
              </p:cNvCxnSpPr>
              <p:nvPr/>
            </p:nvCxnSpPr>
            <p:spPr>
              <a:xfrm flipV="1">
                <a:off x="2500936" y="2140241"/>
                <a:ext cx="5024785" cy="467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3928285" y="6214433"/>
                <a:ext cx="2071593" cy="15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3" name="Управляющая кнопка: в начало 82">
            <a:hlinkClick r:id="rId2" action="ppaction://hlinksldjump" highlightClick="1"/>
          </p:cNvPr>
          <p:cNvSpPr/>
          <p:nvPr/>
        </p:nvSpPr>
        <p:spPr>
          <a:xfrm>
            <a:off x="8072438" y="6357938"/>
            <a:ext cx="1071562" cy="500062"/>
          </a:xfrm>
          <a:prstGeom prst="actionButtonBeginning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</a:endParaRPr>
          </a:p>
        </p:txBody>
      </p:sp>
      <p:sp>
        <p:nvSpPr>
          <p:cNvPr id="88" name="7-конечная звезда 87"/>
          <p:cNvSpPr/>
          <p:nvPr/>
        </p:nvSpPr>
        <p:spPr>
          <a:xfrm>
            <a:off x="3786188" y="4786313"/>
            <a:ext cx="214312" cy="214312"/>
          </a:xfrm>
          <a:prstGeom prst="star7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70" name="TextBox 88"/>
          <p:cNvSpPr txBox="1">
            <a:spLocks noChangeArrowheads="1"/>
          </p:cNvSpPr>
          <p:nvPr/>
        </p:nvSpPr>
        <p:spPr bwMode="auto">
          <a:xfrm>
            <a:off x="3714750" y="5072063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В</a:t>
            </a:r>
          </a:p>
        </p:txBody>
      </p:sp>
      <p:cxnSp>
        <p:nvCxnSpPr>
          <p:cNvPr id="60" name="Прямая соединительная линия 59"/>
          <p:cNvCxnSpPr>
            <a:endCxn id="62" idx="6"/>
          </p:cNvCxnSpPr>
          <p:nvPr/>
        </p:nvCxnSpPr>
        <p:spPr>
          <a:xfrm flipV="1">
            <a:off x="928688" y="3967163"/>
            <a:ext cx="7013575" cy="349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Овальная выноска 84"/>
          <p:cNvSpPr/>
          <p:nvPr/>
        </p:nvSpPr>
        <p:spPr>
          <a:xfrm>
            <a:off x="0" y="1500174"/>
            <a:ext cx="5357812" cy="1500187"/>
          </a:xfrm>
          <a:prstGeom prst="wedgeEllipseCallout">
            <a:avLst>
              <a:gd name="adj1" fmla="val 952"/>
              <a:gd name="adj2" fmla="val -495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Экватор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ділить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Землю на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діа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півкулі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Північну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і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Південну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.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Полюси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являються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кінцевими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межами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pic>
        <p:nvPicPr>
          <p:cNvPr id="95" name="Picture 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786688" y="3214688"/>
            <a:ext cx="50006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Овальная выноска 103"/>
          <p:cNvSpPr/>
          <p:nvPr/>
        </p:nvSpPr>
        <p:spPr>
          <a:xfrm>
            <a:off x="214282" y="1571612"/>
            <a:ext cx="4857750" cy="1500187"/>
          </a:xfrm>
          <a:prstGeom prst="wedgeEllipseCallout">
            <a:avLst>
              <a:gd name="adj1" fmla="val 3382"/>
              <a:gd name="adj2" fmla="val -4873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Наша точка В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на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південь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е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кватора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отже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має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південну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широту –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пд.ш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pic>
        <p:nvPicPr>
          <p:cNvPr id="111" name="Picture 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858000" y="1714500"/>
            <a:ext cx="5000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" name="TextBox 112"/>
          <p:cNvSpPr txBox="1">
            <a:spLocks noChangeArrowheads="1"/>
          </p:cNvSpPr>
          <p:nvPr/>
        </p:nvSpPr>
        <p:spPr bwMode="auto">
          <a:xfrm>
            <a:off x="785813" y="3643313"/>
            <a:ext cx="785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О°</a:t>
            </a:r>
          </a:p>
        </p:txBody>
      </p:sp>
      <p:sp>
        <p:nvSpPr>
          <p:cNvPr id="115" name="Овальная выноска 114"/>
          <p:cNvSpPr/>
          <p:nvPr/>
        </p:nvSpPr>
        <p:spPr>
          <a:xfrm>
            <a:off x="500034" y="1714488"/>
            <a:ext cx="4357688" cy="1357313"/>
          </a:xfrm>
          <a:prstGeom prst="wedgeEllipseCallout">
            <a:avLst>
              <a:gd name="adj1" fmla="val 3509"/>
              <a:gd name="adj2" fmla="val -4934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Точка В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між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паралелями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20° и 30°.</a:t>
            </a:r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>
            <a:off x="1071563" y="4714875"/>
            <a:ext cx="6715125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1357313" y="5072063"/>
            <a:ext cx="62865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124"/>
          <p:cNvGrpSpPr>
            <a:grpSpLocks/>
          </p:cNvGrpSpPr>
          <p:nvPr/>
        </p:nvGrpSpPr>
        <p:grpSpPr bwMode="auto">
          <a:xfrm>
            <a:off x="7286625" y="1428750"/>
            <a:ext cx="1597025" cy="2301875"/>
            <a:chOff x="7254202" y="976772"/>
            <a:chExt cx="1597460" cy="2301159"/>
          </a:xfrm>
        </p:grpSpPr>
        <p:grpSp>
          <p:nvGrpSpPr>
            <p:cNvPr id="6" name="Группа 39"/>
            <p:cNvGrpSpPr>
              <a:grpSpLocks/>
            </p:cNvGrpSpPr>
            <p:nvPr/>
          </p:nvGrpSpPr>
          <p:grpSpPr bwMode="auto">
            <a:xfrm>
              <a:off x="7549557" y="1927952"/>
              <a:ext cx="928694" cy="1349979"/>
              <a:chOff x="7549557" y="1927952"/>
              <a:chExt cx="928694" cy="1349979"/>
            </a:xfrm>
          </p:grpSpPr>
          <p:sp>
            <p:nvSpPr>
              <p:cNvPr id="128" name="Параллелограмм 127"/>
              <p:cNvSpPr/>
              <p:nvPr/>
            </p:nvSpPr>
            <p:spPr>
              <a:xfrm rot="21246892">
                <a:off x="7830622" y="1927389"/>
                <a:ext cx="357284" cy="928398"/>
              </a:xfrm>
              <a:prstGeom prst="parallelogram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Хорда 128"/>
              <p:cNvSpPr/>
              <p:nvPr/>
            </p:nvSpPr>
            <p:spPr>
              <a:xfrm rot="17420462">
                <a:off x="7585536" y="2384969"/>
                <a:ext cx="856983" cy="928941"/>
              </a:xfrm>
              <a:prstGeom prst="chord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7" name="Багетная рамка 126"/>
            <p:cNvSpPr/>
            <p:nvPr/>
          </p:nvSpPr>
          <p:spPr>
            <a:xfrm>
              <a:off x="7254202" y="976772"/>
              <a:ext cx="1597460" cy="1220408"/>
            </a:xfrm>
            <a:prstGeom prst="bevel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7318375" y="1738313"/>
            <a:ext cx="10398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+mj-lt"/>
              </a:rPr>
              <a:t>20°+</a:t>
            </a:r>
          </a:p>
        </p:txBody>
      </p:sp>
      <p:sp>
        <p:nvSpPr>
          <p:cNvPr id="131" name="Овальная выноска 130"/>
          <p:cNvSpPr/>
          <p:nvPr/>
        </p:nvSpPr>
        <p:spPr>
          <a:xfrm>
            <a:off x="285720" y="1643050"/>
            <a:ext cx="4714875" cy="1357313"/>
          </a:xfrm>
          <a:prstGeom prst="wedgeEllipseCallout">
            <a:avLst>
              <a:gd name="adj1" fmla="val 4626"/>
              <a:gd name="adj2" fmla="val -4586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Паралель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20°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розташована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ближче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до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е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кватору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значить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берем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її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и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записуємо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на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дошці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.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133" name="Прямая соединительная линия 132"/>
          <p:cNvCxnSpPr/>
          <p:nvPr/>
        </p:nvCxnSpPr>
        <p:spPr>
          <a:xfrm>
            <a:off x="1071563" y="4714875"/>
            <a:ext cx="6715125" cy="1588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Овальная выноска 133"/>
          <p:cNvSpPr/>
          <p:nvPr/>
        </p:nvSpPr>
        <p:spPr>
          <a:xfrm>
            <a:off x="428596" y="1714488"/>
            <a:ext cx="4357687" cy="1357312"/>
          </a:xfrm>
          <a:prstGeom prst="wedgeEllipseCallout">
            <a:avLst>
              <a:gd name="adj1" fmla="val 614"/>
              <a:gd name="adj2" fmla="val -5167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Тепер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відстань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між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паралелями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20° и 30°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ділимо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на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рівні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10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частин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.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6" name="Овальная выноска 135"/>
          <p:cNvSpPr/>
          <p:nvPr/>
        </p:nvSpPr>
        <p:spPr>
          <a:xfrm>
            <a:off x="642910" y="1643050"/>
            <a:ext cx="4357688" cy="1357313"/>
          </a:xfrm>
          <a:prstGeom prst="wedgeEllipseCallout">
            <a:avLst>
              <a:gd name="adj1" fmla="val -833"/>
              <a:gd name="adj2" fmla="val -5283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Тепер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відраховуємо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кількість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частин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від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паралели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20° и на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дошці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додаємо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це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число.</a:t>
            </a:r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 rot="5400000">
            <a:off x="3821113" y="4822825"/>
            <a:ext cx="214312" cy="1588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7786688" y="1714500"/>
            <a:ext cx="5715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j-lt"/>
              </a:rPr>
              <a:t>5°</a:t>
            </a:r>
          </a:p>
        </p:txBody>
      </p:sp>
      <p:sp>
        <p:nvSpPr>
          <p:cNvPr id="140" name="TextBox 139"/>
          <p:cNvSpPr txBox="1">
            <a:spLocks noChangeArrowheads="1"/>
          </p:cNvSpPr>
          <p:nvPr/>
        </p:nvSpPr>
        <p:spPr bwMode="auto">
          <a:xfrm>
            <a:off x="3857625" y="4572000"/>
            <a:ext cx="857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atin typeface="Verdana" pitchFamily="34" charset="0"/>
              </a:rPr>
              <a:t>5°</a:t>
            </a:r>
          </a:p>
        </p:txBody>
      </p:sp>
      <p:sp>
        <p:nvSpPr>
          <p:cNvPr id="141" name="Овальная выноска 140"/>
          <p:cNvSpPr/>
          <p:nvPr/>
        </p:nvSpPr>
        <p:spPr>
          <a:xfrm>
            <a:off x="785786" y="1714488"/>
            <a:ext cx="4357688" cy="1357313"/>
          </a:xfrm>
          <a:prstGeom prst="wedgeEllipseCallout">
            <a:avLst>
              <a:gd name="adj1" fmla="val -1918"/>
              <a:gd name="adj2" fmla="val -4818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Виходить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25°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+mj-lt"/>
              </a:rPr>
              <a:t>Отже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широта точки В –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25°пд.ш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8072438" y="1714500"/>
            <a:ext cx="85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j-lt"/>
              </a:rPr>
              <a:t>=25°</a:t>
            </a:r>
          </a:p>
        </p:txBody>
      </p:sp>
      <p:sp>
        <p:nvSpPr>
          <p:cNvPr id="144" name="Овал 143"/>
          <p:cNvSpPr/>
          <p:nvPr/>
        </p:nvSpPr>
        <p:spPr>
          <a:xfrm>
            <a:off x="4286250" y="1428750"/>
            <a:ext cx="285750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5" name="Овал 144"/>
          <p:cNvSpPr/>
          <p:nvPr/>
        </p:nvSpPr>
        <p:spPr>
          <a:xfrm>
            <a:off x="4214813" y="6357938"/>
            <a:ext cx="285750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6" name="TextBox 145"/>
          <p:cNvSpPr txBox="1">
            <a:spLocks noChangeArrowheads="1"/>
          </p:cNvSpPr>
          <p:nvPr/>
        </p:nvSpPr>
        <p:spPr bwMode="auto">
          <a:xfrm>
            <a:off x="4214813" y="1500188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>
                <a:latin typeface="Verdana" pitchFamily="34" charset="0"/>
              </a:rPr>
              <a:t>Пн.П</a:t>
            </a:r>
            <a:r>
              <a:rPr lang="ru-RU" b="1" dirty="0">
                <a:latin typeface="Verdana" pitchFamily="34" charset="0"/>
              </a:rPr>
              <a:t>.</a:t>
            </a:r>
          </a:p>
        </p:txBody>
      </p:sp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3929063" y="6072188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err="1" smtClean="0">
                <a:latin typeface="Verdana" pitchFamily="34" charset="0"/>
              </a:rPr>
              <a:t>Пд.П</a:t>
            </a:r>
            <a:r>
              <a:rPr lang="ru-RU" b="1" dirty="0">
                <a:latin typeface="Verdana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4714875"/>
            <a:ext cx="3889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071813"/>
            <a:ext cx="50006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3143250"/>
            <a:ext cx="4286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4214813"/>
            <a:ext cx="50006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Нижний колонтитул 8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1042 L 0.77257 0.01412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500"/>
                            </p:stCondLst>
                            <p:childTnLst>
                              <p:par>
                                <p:cTn id="4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9 -0.00671 L -0.47413 -0.01343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500"/>
                            </p:stCondLst>
                            <p:childTnLst>
                              <p:par>
                                <p:cTn id="57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0301 L -0.01007 0.1476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500"/>
                            </p:stCondLst>
                            <p:childTnLst>
                              <p:par>
                                <p:cTn id="6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9500"/>
                            </p:stCondLst>
                            <p:childTnLst>
                              <p:par>
                                <p:cTn id="63" presetID="1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450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4500"/>
                            </p:stCondLst>
                            <p:childTnLst>
                              <p:par>
                                <p:cTn id="7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C 0.01372 0.00602 0.03056 0.00556 0.0448 0.00695 C 0.07639 0.00509 0.10799 0.00579 0.13959 0.00232 C 0.14497 0.00162 0.15886 -0.00694 0.16546 -0.00926 C 0.1698 -0.01342 0.17518 -0.01597 0.17934 -0.0206 C 0.18507 -0.02685 0.18959 -0.03449 0.1948 -0.04143 C 0.20747 -0.05833 0.21302 -0.08379 0.23108 -0.0919 C 0.23924 -0.10278 0.25261 -0.11435 0.26389 -0.11944 C 0.27743 -0.13194 0.26077 -0.11736 0.27414 -0.12639 C 0.2849 -0.13356 0.27379 -0.12824 0.28455 -0.13796 C 0.28768 -0.14074 0.2915 -0.1419 0.2948 -0.14467 C 0.30018 -0.15555 0.31059 -0.16713 0.31893 -0.17477 C 0.32118 -0.18356 0.32657 -0.18703 0.32934 -0.19537 C 0.33299 -0.20625 0.33525 -0.21852 0.33802 -0.22986 C 0.33872 -0.23241 0.34046 -0.23426 0.34132 -0.2368 C 0.34948 -0.26157 0.35052 -0.29213 0.36216 -0.31481 C 0.36355 -0.32037 0.36407 -0.32685 0.36719 -0.33102 " pathEditMode="relative" ptsTypes="ffffffffffffffffA">
                                      <p:cBhvr>
                                        <p:cTn id="73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50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500"/>
                            </p:stCondLst>
                            <p:childTnLst>
                              <p:par>
                                <p:cTn id="8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7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9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500"/>
                            </p:stCondLst>
                            <p:childTnLst>
                              <p:par>
                                <p:cTn id="92" presetID="1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5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6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8" dur="8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9" dur="8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8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8700"/>
                            </p:stCondLst>
                            <p:childTnLst>
                              <p:par>
                                <p:cTn id="1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8700"/>
                            </p:stCondLst>
                            <p:childTnLst>
                              <p:par>
                                <p:cTn id="115" presetID="1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370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700"/>
                            </p:stCondLst>
                            <p:childTnLst>
                              <p:par>
                                <p:cTn id="12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370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5700"/>
                            </p:stCondLst>
                            <p:childTnLst>
                              <p:par>
                                <p:cTn id="128" presetID="1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700"/>
                            </p:stCondLst>
                            <p:childTnLst>
                              <p:par>
                                <p:cTn id="1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700"/>
                            </p:stCondLst>
                            <p:childTnLst>
                              <p:par>
                                <p:cTn id="13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7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3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37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3700"/>
                            </p:stCondLst>
                            <p:childTnLst>
                              <p:par>
                                <p:cTn id="144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6" dur="8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7" dur="8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8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6820"/>
                            </p:stCondLst>
                            <p:childTnLst>
                              <p:par>
                                <p:cTn id="1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6820"/>
                            </p:stCondLst>
                            <p:childTnLst>
                              <p:par>
                                <p:cTn id="1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682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882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182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5" grpId="1" animBg="1"/>
      <p:bldP spid="104" grpId="0" animBg="1"/>
      <p:bldP spid="104" grpId="1" animBg="1"/>
      <p:bldP spid="115" grpId="0" animBg="1"/>
      <p:bldP spid="115" grpId="1" animBg="1"/>
      <p:bldP spid="131" grpId="0" animBg="1"/>
      <p:bldP spid="131" grpId="1" animBg="1"/>
      <p:bldP spid="134" grpId="0" animBg="1"/>
      <p:bldP spid="134" grpId="1" animBg="1"/>
      <p:bldP spid="136" grpId="0" animBg="1"/>
      <p:bldP spid="136" grpId="1" animBg="1"/>
      <p:bldP spid="139" grpId="0"/>
      <p:bldP spid="140" grpId="0"/>
      <p:bldP spid="141" grpId="0" animBg="1"/>
      <p:bldP spid="142" grpId="0"/>
      <p:bldP spid="144" grpId="0" animBg="1"/>
      <p:bldP spid="144" grpId="1" animBg="1"/>
      <p:bldP spid="145" grpId="0" animBg="1"/>
      <p:bldP spid="145" grpId="1" animBg="1"/>
      <p:bldP spid="146" grpId="0"/>
      <p:bldP spid="1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Заповніть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таблицю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71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94375">
                <a:tc>
                  <a:txBody>
                    <a:bodyPr/>
                    <a:lstStyle/>
                    <a:p>
                      <a:pPr algn="ctr"/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Географічний</a:t>
                      </a:r>
                      <a:r>
                        <a:rPr lang="ru-RU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об</a:t>
                      </a: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Calibri"/>
                          <a:cs typeface="Calibri"/>
                        </a:rPr>
                        <a:t>’</a:t>
                      </a: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єкт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Широта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+mj-lt"/>
                        </a:rPr>
                        <a:t>м. Москва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?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+mj-lt"/>
                        </a:rPr>
                        <a:t>м. Київ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?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latin typeface="+mj-lt"/>
                        </a:rPr>
                        <a:t>влк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r>
                        <a:rPr lang="ru-RU" sz="2800" dirty="0" err="1" smtClean="0">
                          <a:latin typeface="+mj-lt"/>
                        </a:rPr>
                        <a:t>Котопахі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?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latin typeface="+mj-lt"/>
                        </a:rPr>
                        <a:t>влк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r>
                        <a:rPr lang="ru-RU" sz="2800" dirty="0" err="1" smtClean="0">
                          <a:latin typeface="+mj-lt"/>
                        </a:rPr>
                        <a:t>Кіліманджаро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?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5" name="Багетная рамка 4">
            <a:hlinkClick r:id="" action="ppaction://hlinkshowjump?jump=nextslide"/>
          </p:cNvPr>
          <p:cNvSpPr/>
          <p:nvPr/>
        </p:nvSpPr>
        <p:spPr>
          <a:xfrm>
            <a:off x="2571750" y="5357813"/>
            <a:ext cx="3357563" cy="714375"/>
          </a:xfrm>
          <a:prstGeom prst="bevel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92D050"/>
                </a:solidFill>
                <a:hlinkClick r:id="" action="ppaction://hlinkshowjump?jump=nextslide"/>
              </a:rPr>
              <a:t>Перевірити</a:t>
            </a:r>
            <a:r>
              <a:rPr lang="ru-RU" b="1" u="sng" dirty="0" smtClean="0">
                <a:solidFill>
                  <a:srgbClr val="92D050"/>
                </a:solidFill>
              </a:rPr>
              <a:t> </a:t>
            </a:r>
            <a:r>
              <a:rPr lang="ru-RU" b="1" u="sng" dirty="0" err="1" smtClean="0">
                <a:solidFill>
                  <a:srgbClr val="92D050"/>
                </a:solidFill>
                <a:hlinkClick r:id="" action="ppaction://hlinkshowjump?jump=nextslide"/>
              </a:rPr>
              <a:t>відповідь</a:t>
            </a:r>
            <a:r>
              <a:rPr lang="ru-RU" b="1" dirty="0" smtClean="0">
                <a:solidFill>
                  <a:srgbClr val="92D050"/>
                </a:solidFill>
              </a:rPr>
              <a:t>: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Заповніть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таблицю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71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9437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Географічний</a:t>
                      </a:r>
                      <a:r>
                        <a:rPr lang="ru-RU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об</a:t>
                      </a: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Calibri"/>
                          <a:cs typeface="Calibri"/>
                        </a:rPr>
                        <a:t>’</a:t>
                      </a:r>
                      <a:r>
                        <a:rPr lang="ru-RU" sz="2800" b="1" cap="none" spc="0" dirty="0" err="1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єкт</a:t>
                      </a:r>
                      <a:endParaRPr lang="ru-RU" sz="2800" b="1" cap="none" spc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Широта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+mj-lt"/>
                        </a:rPr>
                        <a:t>м. Москва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56°пн. </a:t>
                      </a:r>
                      <a:r>
                        <a:rPr lang="ru-RU" sz="2800" dirty="0" err="1" smtClean="0">
                          <a:latin typeface="+mj-lt"/>
                        </a:rPr>
                        <a:t>ш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м. Київ</a:t>
                      </a:r>
                      <a:endParaRPr lang="ru-RU" sz="28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50°пн. </a:t>
                      </a:r>
                      <a:r>
                        <a:rPr lang="ru-RU" sz="2800" dirty="0" err="1" smtClean="0">
                          <a:latin typeface="+mj-lt"/>
                        </a:rPr>
                        <a:t>ш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latin typeface="+mj-lt"/>
                        </a:rPr>
                        <a:t>Влк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r>
                        <a:rPr lang="ru-RU" sz="2800" dirty="0" err="1" smtClean="0">
                          <a:latin typeface="+mj-lt"/>
                        </a:rPr>
                        <a:t>Котопахі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1°пд. </a:t>
                      </a:r>
                      <a:r>
                        <a:rPr lang="ru-RU" sz="2800" dirty="0" err="1" smtClean="0">
                          <a:latin typeface="+mj-lt"/>
                        </a:rPr>
                        <a:t>ш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4375"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latin typeface="+mj-lt"/>
                        </a:rPr>
                        <a:t>Влк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r>
                        <a:rPr lang="ru-RU" sz="2800" dirty="0" err="1" smtClean="0">
                          <a:latin typeface="+mj-lt"/>
                        </a:rPr>
                        <a:t>Кіліманджаро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</a:rPr>
                        <a:t>3°пд. </a:t>
                      </a:r>
                      <a:r>
                        <a:rPr lang="ru-RU" sz="2800" dirty="0" err="1" smtClean="0">
                          <a:latin typeface="+mj-lt"/>
                        </a:rPr>
                        <a:t>ш</a:t>
                      </a:r>
                      <a:r>
                        <a:rPr lang="ru-RU" sz="2800" dirty="0" smtClean="0">
                          <a:latin typeface="+mj-lt"/>
                        </a:rPr>
                        <a:t>. </a:t>
                      </a:r>
                      <a:endParaRPr lang="ru-RU" sz="280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uk-UA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Прийом </a:t>
            </a:r>
            <a:r>
              <a:rPr lang="uk-UA" dirty="0" err="1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“Естафета”</a:t>
            </a:r>
            <a:r>
              <a:rPr lang="uk-UA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uk-UA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(робота по рядах)</a:t>
            </a:r>
            <a:endParaRPr lang="ru-RU" i="1" dirty="0">
              <a:ln w="3175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500174"/>
            <a:ext cx="82920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905"/>
                <a:solidFill>
                  <a:srgbClr val="FF99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Визначити географічну широту об'єктів</a:t>
            </a:r>
            <a:endParaRPr lang="ru-RU" sz="3200" b="1" cap="none" spc="0" dirty="0">
              <a:ln w="1905"/>
              <a:solidFill>
                <a:srgbClr val="FF99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3071802" y="5786454"/>
            <a:ext cx="3357563" cy="714375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960E72"/>
                </a:solidFill>
                <a:hlinkClick r:id="" action="ppaction://hlinkshowjump?jump=nextslide"/>
              </a:rPr>
              <a:t>Перевірити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u="sng" dirty="0" err="1" smtClean="0">
                <a:solidFill>
                  <a:schemeClr val="accent5">
                    <a:lumMod val="50000"/>
                  </a:schemeClr>
                </a:solidFill>
                <a:hlinkClick r:id="" action="ppaction://hlinkshowjump?jump=nextslide"/>
              </a:rPr>
              <a:t>відповідь</a:t>
            </a:r>
            <a:r>
              <a:rPr lang="ru-RU" b="1" dirty="0" smtClean="0">
                <a:solidFill>
                  <a:srgbClr val="960E72"/>
                </a:solidFill>
              </a:rPr>
              <a:t>:</a:t>
            </a:r>
            <a:endParaRPr lang="ru-RU" b="1" dirty="0">
              <a:solidFill>
                <a:srgbClr val="960E72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1539" y="2357430"/>
          <a:ext cx="7715304" cy="32147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41363"/>
                <a:gridCol w="2610619"/>
                <a:gridCol w="2563322"/>
              </a:tblGrid>
              <a:tr h="8036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FF0000"/>
                          </a:solidFill>
                        </a:rPr>
                        <a:t>І ряд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FF0000"/>
                          </a:solidFill>
                        </a:rPr>
                        <a:t>ІІ ряд</a:t>
                      </a:r>
                      <a:endParaRPr lang="ru-RU" sz="2400" b="1">
                        <a:solidFill>
                          <a:srgbClr val="FF0000"/>
                        </a:solidFill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FF0000"/>
                          </a:solidFill>
                        </a:rPr>
                        <a:t>ІІІ ряд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м. Каїр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оз. Чад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м. Сідней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влк. Везувій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г. Аконкагуа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влк. Камерун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/>
                        <a:t>оз. Ейр</a:t>
                      </a:r>
                      <a:endParaRPr lang="ru-RU" sz="1800" b="1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/>
                        <a:t>м. Санкт-Петербург</a:t>
                      </a:r>
                      <a:endParaRPr lang="ru-RU" sz="1800" b="1" dirty="0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/>
                        <a:t>о. Пасхи </a:t>
                      </a:r>
                      <a:endParaRPr lang="ru-RU" sz="1800" b="1" dirty="0"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uk-UA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Прийом </a:t>
            </a:r>
            <a:r>
              <a:rPr lang="uk-UA" dirty="0" err="1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“Естафета”</a:t>
            </a:r>
            <a:r>
              <a:rPr lang="uk-UA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uk-UA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(робота по рядах)</a:t>
            </a:r>
            <a:endParaRPr lang="ru-RU" i="1" dirty="0">
              <a:ln w="3175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500174"/>
            <a:ext cx="82920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905"/>
                <a:solidFill>
                  <a:srgbClr val="FF99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Визначити географічну широту об'єктів</a:t>
            </a:r>
            <a:endParaRPr lang="ru-RU" sz="3200" b="1" cap="none" spc="0" dirty="0">
              <a:ln w="1905"/>
              <a:solidFill>
                <a:srgbClr val="FF99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28" y="2357430"/>
          <a:ext cx="7000924" cy="350972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06051"/>
                <a:gridCol w="2368895"/>
                <a:gridCol w="2325978"/>
              </a:tblGrid>
              <a:tr h="8183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66"/>
                          </a:solidFill>
                        </a:rPr>
                        <a:t>І ряд</a:t>
                      </a:r>
                      <a:endParaRPr lang="ru-RU" sz="20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66"/>
                        </a:solidFill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66"/>
                          </a:solidFill>
                        </a:rPr>
                        <a:t>ІІ ряд</a:t>
                      </a:r>
                      <a:endParaRPr lang="ru-RU" sz="200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66"/>
                        </a:solidFill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66"/>
                          </a:solidFill>
                        </a:rPr>
                        <a:t>ІІІ ряд</a:t>
                      </a:r>
                      <a:endParaRPr lang="ru-RU" sz="20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66"/>
                        </a:solidFill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83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м. Каїр - 30°пн.ш.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оз. Чад - 14°пн.ш.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м. Сідней  - 34°пд.ш.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83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влк. Везувій - 42°пн.ш.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г. Аконкагуа - 32°пд.ш.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влк. Камерун - 5°пн.ш.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54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оз. Ейр - 29°пд.ш.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n>
                            <a:solidFill>
                              <a:schemeClr val="tx1"/>
                            </a:solidFill>
                          </a:ln>
                        </a:rPr>
                        <a:t>м. Санкт-Петербург - 60°пн.ш.</a:t>
                      </a:r>
                      <a:endParaRPr lang="ru-RU" sz="180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о. Пасхи - 26°пд.ш.</a:t>
                      </a:r>
                      <a:endParaRPr lang="ru-RU" sz="1800" dirty="0">
                        <a:ln>
                          <a:solidFill>
                            <a:schemeClr val="tx1"/>
                          </a:solidFill>
                        </a:ln>
                        <a:latin typeface="Bundy Yellow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Робота з картою України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Рисунок 8" descr="C_04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428736"/>
            <a:ext cx="7358082" cy="4763698"/>
          </a:xfrm>
          <a:prstGeom prst="rect">
            <a:avLst/>
          </a:prstGeom>
        </p:spPr>
      </p:pic>
      <p:sp>
        <p:nvSpPr>
          <p:cNvPr id="10" name="7-конечная звезда 9"/>
          <p:cNvSpPr/>
          <p:nvPr/>
        </p:nvSpPr>
        <p:spPr>
          <a:xfrm>
            <a:off x="6215074" y="3643314"/>
            <a:ext cx="214314" cy="214314"/>
          </a:xfrm>
          <a:prstGeom prst="star7">
            <a:avLst/>
          </a:prstGeom>
          <a:solidFill>
            <a:srgbClr val="FF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7-конечная звезда 10"/>
          <p:cNvSpPr/>
          <p:nvPr/>
        </p:nvSpPr>
        <p:spPr>
          <a:xfrm>
            <a:off x="4429124" y="2571744"/>
            <a:ext cx="214314" cy="214314"/>
          </a:xfrm>
          <a:prstGeom prst="star7">
            <a:avLst/>
          </a:prstGeom>
          <a:solidFill>
            <a:srgbClr val="FF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7-конечная звезда 11"/>
          <p:cNvSpPr/>
          <p:nvPr/>
        </p:nvSpPr>
        <p:spPr>
          <a:xfrm>
            <a:off x="2000232" y="2714620"/>
            <a:ext cx="214314" cy="214314"/>
          </a:xfrm>
          <a:prstGeom prst="star7">
            <a:avLst/>
          </a:prstGeom>
          <a:solidFill>
            <a:srgbClr val="FF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15008" y="3214686"/>
            <a:ext cx="974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Дніпро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215338" y="485776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46°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143900" y="3643314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48°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143900" y="2428868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50°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42910" y="3643314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48°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2910" y="2500306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50°</a:t>
            </a:r>
            <a:endParaRPr lang="ru-RU" dirty="0"/>
          </a:p>
        </p:txBody>
      </p:sp>
      <p:sp>
        <p:nvSpPr>
          <p:cNvPr id="21" name="Управляющая кнопка: в начало 20">
            <a:hlinkClick r:id="rId3" action="ppaction://hlinksldjump" highlightClick="1"/>
          </p:cNvPr>
          <p:cNvSpPr/>
          <p:nvPr/>
        </p:nvSpPr>
        <p:spPr>
          <a:xfrm>
            <a:off x="8072438" y="6357938"/>
            <a:ext cx="1071562" cy="500062"/>
          </a:xfrm>
          <a:prstGeom prst="actionButtonBeginning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29454" y="3214686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48°20´пн.ш.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714876" y="2500307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Київ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00694" y="250030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50°30´пн.ш.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143108" y="264318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Львів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857488" y="264318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50°пн.ш.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 animBg="1"/>
      <p:bldP spid="14" grpId="1"/>
      <p:bldP spid="23" grpId="0"/>
      <p:bldP spid="25" grpId="0"/>
      <p:bldP spid="27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Знайти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широту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40108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MC900441443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15338" y="6100999"/>
            <a:ext cx="757001" cy="757001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uk-UA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Рефлексія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582341"/>
            <a:ext cx="81439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Я  ___________________________+ МОЇ ДІЇ НА  УРОЦІ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uk-UA" sz="2800" i="1" dirty="0" smtClean="0">
              <a:solidFill>
                <a:srgbClr val="0000FF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hangingPunct="0"/>
            <a: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ПОВТОРИВ______________________________</a:t>
            </a:r>
            <a:b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ДІЗНАВСЯ_______________________________</a:t>
            </a:r>
            <a:b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НАВЧИВСЯ______________________________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ЗРОЗУМІВ_______________________________</a:t>
            </a:r>
            <a:b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НЕ ВМІВ, А ТЕПЕР ВМІЮ__________________</a:t>
            </a:r>
          </a:p>
          <a:p>
            <a:pPr lvl="0" eaLnBrk="0" hangingPunct="0"/>
            <a:r>
              <a:rPr lang="uk-UA" sz="2800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МОЯ ОЦІНКА ЗА УРОК</a:t>
            </a:r>
            <a:r>
              <a:rPr lang="uk-UA" sz="2800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__________</a:t>
            </a:r>
            <a:r>
              <a:rPr lang="ru-RU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uk-UA" dirty="0" smtClean="0">
                <a:ln w="18415" cmpd="sng">
                  <a:solidFill>
                    <a:srgbClr val="FF99CC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Домашнє завдання</a:t>
            </a:r>
            <a:endParaRPr lang="ru-RU" dirty="0">
              <a:ln w="18415" cmpd="sng">
                <a:solidFill>
                  <a:srgbClr val="FF99CC"/>
                </a:solidFill>
                <a:prstDash val="solid"/>
              </a:ln>
              <a:solidFill>
                <a:srgbClr val="FF0066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1071546"/>
            <a:ext cx="8858280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uk-UA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Вивчити поняття </a:t>
            </a:r>
            <a:r>
              <a:rPr lang="uk-UA" sz="32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“географічна</a:t>
            </a:r>
            <a:r>
              <a:rPr lang="uk-UA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uk-UA" sz="32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широта”</a:t>
            </a:r>
            <a:r>
              <a:rPr lang="uk-UA" sz="3200" b="1" cap="none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§16 та </a:t>
            </a:r>
            <a:r>
              <a:rPr lang="uk-UA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алгоритм її знаходження за фізичною картою півкуль та фізичною картою України;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Знайти географічну широту об'єктів: </a:t>
            </a:r>
            <a:r>
              <a:rPr lang="uk-UA" sz="32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м.Львів</a:t>
            </a:r>
            <a:r>
              <a:rPr lang="uk-UA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м. Полтава, м. Вашингтон, г. Джомолунгма </a:t>
            </a:r>
            <a:endParaRPr lang="ru-RU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лубая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Голубая</Template>
  <TotalTime>1920</TotalTime>
  <Words>1469</Words>
  <Application>Microsoft Office PowerPoint</Application>
  <PresentationFormat>Экран (4:3)</PresentationFormat>
  <Paragraphs>298</Paragraphs>
  <Slides>25</Slides>
  <Notes>2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  <vt:variant>
        <vt:lpstr>Произвольные показы</vt:lpstr>
      </vt:variant>
      <vt:variant>
        <vt:i4>3</vt:i4>
      </vt:variant>
    </vt:vector>
  </HeadingPairs>
  <TitlesOfParts>
    <vt:vector size="29" baseType="lpstr">
      <vt:lpstr>Голубая</vt:lpstr>
      <vt:lpstr>Поняття про географічні  координати. Правила відліку географічної широти  </vt:lpstr>
      <vt:lpstr>Мета уроку:</vt:lpstr>
      <vt:lpstr>Слайд 3</vt:lpstr>
      <vt:lpstr>Слайд 4</vt:lpstr>
      <vt:lpstr>Слайд 5</vt:lpstr>
      <vt:lpstr>Слайд 6</vt:lpstr>
      <vt:lpstr>У чому таємниця чарівних букв і цифр?</vt:lpstr>
      <vt:lpstr>Географічні координати</vt:lpstr>
      <vt:lpstr>    </vt:lpstr>
      <vt:lpstr>“Хвилинка підручника”</vt:lpstr>
      <vt:lpstr>Географічна широта</vt:lpstr>
      <vt:lpstr>Географічна широта</vt:lpstr>
      <vt:lpstr>Визначення географічної широти:</vt:lpstr>
      <vt:lpstr>Слайд 14</vt:lpstr>
      <vt:lpstr>Якщо точка розташована на паралелі</vt:lpstr>
      <vt:lpstr>Якщо точка розташована між паралелями</vt:lpstr>
      <vt:lpstr>Якщо точка розташована між паралелями</vt:lpstr>
      <vt:lpstr>Заповніть таблицю</vt:lpstr>
      <vt:lpstr>Заповніть таблицю</vt:lpstr>
      <vt:lpstr>Прийом “Естафета”  (робота по рядах)</vt:lpstr>
      <vt:lpstr>Прийом “Естафета”  (робота по рядах)</vt:lpstr>
      <vt:lpstr>Робота з картою України</vt:lpstr>
      <vt:lpstr>Знайти широту</vt:lpstr>
      <vt:lpstr>Рефлексія </vt:lpstr>
      <vt:lpstr>Домашнє завдання</vt:lpstr>
      <vt:lpstr>Произвольный показ 1</vt:lpstr>
      <vt:lpstr>Копия  Произвольный показ 1</vt:lpstr>
      <vt:lpstr>Произвольный показ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Алена</cp:lastModifiedBy>
  <cp:revision>186</cp:revision>
  <dcterms:created xsi:type="dcterms:W3CDTF">2013-10-23T17:35:50Z</dcterms:created>
  <dcterms:modified xsi:type="dcterms:W3CDTF">2020-09-14T19:29:41Z</dcterms:modified>
</cp:coreProperties>
</file>